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notesMasterIdLst>
    <p:notesMasterId r:id="rId88"/>
  </p:notesMasterIdLst>
  <p:sldIdLst>
    <p:sldId id="371" r:id="rId2"/>
    <p:sldId id="257" r:id="rId3"/>
    <p:sldId id="308" r:id="rId4"/>
    <p:sldId id="285" r:id="rId5"/>
    <p:sldId id="417" r:id="rId6"/>
    <p:sldId id="446" r:id="rId7"/>
    <p:sldId id="440" r:id="rId8"/>
    <p:sldId id="437" r:id="rId9"/>
    <p:sldId id="397" r:id="rId10"/>
    <p:sldId id="441" r:id="rId11"/>
    <p:sldId id="442" r:id="rId12"/>
    <p:sldId id="394" r:id="rId13"/>
    <p:sldId id="432" r:id="rId14"/>
    <p:sldId id="439" r:id="rId15"/>
    <p:sldId id="411" r:id="rId16"/>
    <p:sldId id="271" r:id="rId17"/>
    <p:sldId id="372" r:id="rId18"/>
    <p:sldId id="296" r:id="rId19"/>
    <p:sldId id="363" r:id="rId20"/>
    <p:sldId id="412" r:id="rId21"/>
    <p:sldId id="375" r:id="rId22"/>
    <p:sldId id="400" r:id="rId23"/>
    <p:sldId id="409" r:id="rId24"/>
    <p:sldId id="289" r:id="rId25"/>
    <p:sldId id="262" r:id="rId26"/>
    <p:sldId id="374" r:id="rId27"/>
    <p:sldId id="376" r:id="rId28"/>
    <p:sldId id="365" r:id="rId29"/>
    <p:sldId id="295" r:id="rId30"/>
    <p:sldId id="290" r:id="rId31"/>
    <p:sldId id="292" r:id="rId32"/>
    <p:sldId id="307" r:id="rId33"/>
    <p:sldId id="436" r:id="rId34"/>
    <p:sldId id="391" r:id="rId35"/>
    <p:sldId id="430" r:id="rId36"/>
    <p:sldId id="431" r:id="rId37"/>
    <p:sldId id="403" r:id="rId38"/>
    <p:sldId id="406" r:id="rId39"/>
    <p:sldId id="407" r:id="rId40"/>
    <p:sldId id="377" r:id="rId41"/>
    <p:sldId id="404" r:id="rId42"/>
    <p:sldId id="383" r:id="rId43"/>
    <p:sldId id="384" r:id="rId44"/>
    <p:sldId id="385" r:id="rId45"/>
    <p:sldId id="405" r:id="rId46"/>
    <p:sldId id="386" r:id="rId47"/>
    <p:sldId id="387" r:id="rId48"/>
    <p:sldId id="388" r:id="rId49"/>
    <p:sldId id="389" r:id="rId50"/>
    <p:sldId id="324" r:id="rId51"/>
    <p:sldId id="368" r:id="rId52"/>
    <p:sldId id="419" r:id="rId53"/>
    <p:sldId id="429" r:id="rId54"/>
    <p:sldId id="425" r:id="rId55"/>
    <p:sldId id="433" r:id="rId56"/>
    <p:sldId id="402" r:id="rId57"/>
    <p:sldId id="399" r:id="rId58"/>
    <p:sldId id="380" r:id="rId59"/>
    <p:sldId id="398" r:id="rId60"/>
    <p:sldId id="395" r:id="rId61"/>
    <p:sldId id="381" r:id="rId62"/>
    <p:sldId id="297" r:id="rId63"/>
    <p:sldId id="434" r:id="rId64"/>
    <p:sldId id="360" r:id="rId65"/>
    <p:sldId id="401" r:id="rId66"/>
    <p:sldId id="369" r:id="rId67"/>
    <p:sldId id="379" r:id="rId68"/>
    <p:sldId id="283" r:id="rId69"/>
    <p:sldId id="435" r:id="rId70"/>
    <p:sldId id="410" r:id="rId71"/>
    <p:sldId id="438" r:id="rId72"/>
    <p:sldId id="390" r:id="rId73"/>
    <p:sldId id="396" r:id="rId74"/>
    <p:sldId id="415" r:id="rId75"/>
    <p:sldId id="416" r:id="rId76"/>
    <p:sldId id="421" r:id="rId77"/>
    <p:sldId id="275" r:id="rId78"/>
    <p:sldId id="304" r:id="rId79"/>
    <p:sldId id="286" r:id="rId80"/>
    <p:sldId id="367" r:id="rId81"/>
    <p:sldId id="319" r:id="rId82"/>
    <p:sldId id="443" r:id="rId83"/>
    <p:sldId id="445" r:id="rId84"/>
    <p:sldId id="316" r:id="rId85"/>
    <p:sldId id="427" r:id="rId86"/>
    <p:sldId id="314" r:id="rId87"/>
  </p:sldIdLst>
  <p:sldSz cx="9144000" cy="6858000" type="screen4x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0A4DCC0-C07E-4EBF-80A0-8C3C02EC1DF8}">
          <p14:sldIdLst>
            <p14:sldId id="371"/>
            <p14:sldId id="257"/>
            <p14:sldId id="308"/>
            <p14:sldId id="285"/>
            <p14:sldId id="417"/>
            <p14:sldId id="446"/>
            <p14:sldId id="440"/>
            <p14:sldId id="437"/>
            <p14:sldId id="397"/>
            <p14:sldId id="441"/>
            <p14:sldId id="442"/>
            <p14:sldId id="394"/>
            <p14:sldId id="432"/>
            <p14:sldId id="439"/>
            <p14:sldId id="411"/>
            <p14:sldId id="271"/>
            <p14:sldId id="372"/>
            <p14:sldId id="296"/>
            <p14:sldId id="363"/>
            <p14:sldId id="412"/>
            <p14:sldId id="375"/>
            <p14:sldId id="400"/>
            <p14:sldId id="409"/>
            <p14:sldId id="289"/>
            <p14:sldId id="262"/>
            <p14:sldId id="374"/>
            <p14:sldId id="376"/>
            <p14:sldId id="365"/>
            <p14:sldId id="295"/>
            <p14:sldId id="290"/>
            <p14:sldId id="292"/>
            <p14:sldId id="307"/>
            <p14:sldId id="436"/>
            <p14:sldId id="391"/>
            <p14:sldId id="430"/>
            <p14:sldId id="431"/>
            <p14:sldId id="403"/>
            <p14:sldId id="406"/>
            <p14:sldId id="407"/>
            <p14:sldId id="377"/>
            <p14:sldId id="404"/>
            <p14:sldId id="383"/>
            <p14:sldId id="384"/>
            <p14:sldId id="385"/>
            <p14:sldId id="405"/>
            <p14:sldId id="386"/>
            <p14:sldId id="387"/>
            <p14:sldId id="388"/>
            <p14:sldId id="389"/>
            <p14:sldId id="324"/>
            <p14:sldId id="368"/>
            <p14:sldId id="419"/>
            <p14:sldId id="429"/>
            <p14:sldId id="425"/>
            <p14:sldId id="433"/>
            <p14:sldId id="402"/>
            <p14:sldId id="399"/>
            <p14:sldId id="380"/>
            <p14:sldId id="398"/>
            <p14:sldId id="395"/>
            <p14:sldId id="381"/>
            <p14:sldId id="297"/>
            <p14:sldId id="434"/>
            <p14:sldId id="360"/>
            <p14:sldId id="401"/>
            <p14:sldId id="369"/>
            <p14:sldId id="379"/>
            <p14:sldId id="283"/>
            <p14:sldId id="435"/>
            <p14:sldId id="410"/>
            <p14:sldId id="438"/>
            <p14:sldId id="390"/>
            <p14:sldId id="396"/>
            <p14:sldId id="415"/>
            <p14:sldId id="416"/>
            <p14:sldId id="421"/>
            <p14:sldId id="275"/>
            <p14:sldId id="304"/>
            <p14:sldId id="286"/>
            <p14:sldId id="367"/>
            <p14:sldId id="319"/>
            <p14:sldId id="443"/>
            <p14:sldId id="445"/>
            <p14:sldId id="316"/>
            <p14:sldId id="427"/>
            <p14:sldId id="31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6E11F4-3050-49BA-8A85-389E8287D760}" v="23" dt="2025-10-09T17:53:39.7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1597" autoAdjust="0"/>
  </p:normalViewPr>
  <p:slideViewPr>
    <p:cSldViewPr>
      <p:cViewPr varScale="1">
        <p:scale>
          <a:sx n="101" d="100"/>
          <a:sy n="101" d="100"/>
        </p:scale>
        <p:origin x="183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rif Abdelsadek" userId="5f79abe327bfd6a4" providerId="LiveId" clId="{EFD9EA7C-F160-42F2-B5CC-F0123A0F3987}"/>
    <pc:docChg chg="undo redo custSel addSld delSld modSld sldOrd modSection">
      <pc:chgData name="Sherif Abdelsadek" userId="5f79abe327bfd6a4" providerId="LiveId" clId="{EFD9EA7C-F160-42F2-B5CC-F0123A0F3987}" dt="2025-10-09T18:08:35.518" v="1681" actId="6549"/>
      <pc:docMkLst>
        <pc:docMk/>
      </pc:docMkLst>
      <pc:sldChg chg="addSp delSp modSp mod">
        <pc:chgData name="Sherif Abdelsadek" userId="5f79abe327bfd6a4" providerId="LiveId" clId="{EFD9EA7C-F160-42F2-B5CC-F0123A0F3987}" dt="2025-10-09T18:08:35.518" v="1681" actId="6549"/>
        <pc:sldMkLst>
          <pc:docMk/>
          <pc:sldMk cId="1677089031" sldId="257"/>
        </pc:sldMkLst>
        <pc:spChg chg="add del mod">
          <ac:chgData name="Sherif Abdelsadek" userId="5f79abe327bfd6a4" providerId="LiveId" clId="{EFD9EA7C-F160-42F2-B5CC-F0123A0F3987}" dt="2025-10-09T18:07:41.087" v="1673" actId="1076"/>
          <ac:spMkLst>
            <pc:docMk/>
            <pc:sldMk cId="1677089031" sldId="257"/>
            <ac:spMk id="2" creationId="{AED0D4E0-FE1C-4AFF-9228-91D17F226373}"/>
          </ac:spMkLst>
        </pc:spChg>
        <pc:spChg chg="del mod">
          <ac:chgData name="Sherif Abdelsadek" userId="5f79abe327bfd6a4" providerId="LiveId" clId="{EFD9EA7C-F160-42F2-B5CC-F0123A0F3987}" dt="2025-10-09T10:39:22.913" v="427" actId="478"/>
          <ac:spMkLst>
            <pc:docMk/>
            <pc:sldMk cId="1677089031" sldId="257"/>
            <ac:spMk id="3" creationId="{910CFB7B-862E-2D74-F0BE-835A99A3C4DB}"/>
          </ac:spMkLst>
        </pc:spChg>
        <pc:spChg chg="mod">
          <ac:chgData name="Sherif Abdelsadek" userId="5f79abe327bfd6a4" providerId="LiveId" clId="{EFD9EA7C-F160-42F2-B5CC-F0123A0F3987}" dt="2025-10-09T18:08:35.518" v="1681" actId="6549"/>
          <ac:spMkLst>
            <pc:docMk/>
            <pc:sldMk cId="1677089031" sldId="257"/>
            <ac:spMk id="16" creationId="{00000000-0000-0000-0000-000000000000}"/>
          </ac:spMkLst>
        </pc:spChg>
        <pc:graphicFrameChg chg="add del mod modGraphic">
          <ac:chgData name="Sherif Abdelsadek" userId="5f79abe327bfd6a4" providerId="LiveId" clId="{EFD9EA7C-F160-42F2-B5CC-F0123A0F3987}" dt="2025-10-09T10:56:02.950" v="439" actId="478"/>
          <ac:graphicFrameMkLst>
            <pc:docMk/>
            <pc:sldMk cId="1677089031" sldId="257"/>
            <ac:graphicFrameMk id="4" creationId="{DD2965A5-1560-86F8-1A94-F2A0D96E48E6}"/>
          </ac:graphicFrameMkLst>
        </pc:graphicFrameChg>
        <pc:graphicFrameChg chg="add del mod modGraphic">
          <ac:chgData name="Sherif Abdelsadek" userId="5f79abe327bfd6a4" providerId="LiveId" clId="{EFD9EA7C-F160-42F2-B5CC-F0123A0F3987}" dt="2025-10-09T10:56:51.143" v="448" actId="478"/>
          <ac:graphicFrameMkLst>
            <pc:docMk/>
            <pc:sldMk cId="1677089031" sldId="257"/>
            <ac:graphicFrameMk id="5" creationId="{385237CA-DCD0-C0A3-A2D8-A575C8CE2D81}"/>
          </ac:graphicFrameMkLst>
        </pc:graphicFrameChg>
        <pc:graphicFrameChg chg="add mod modGraphic">
          <ac:chgData name="Sherif Abdelsadek" userId="5f79abe327bfd6a4" providerId="LiveId" clId="{EFD9EA7C-F160-42F2-B5CC-F0123A0F3987}" dt="2025-10-09T10:58:31.768" v="464" actId="14100"/>
          <ac:graphicFrameMkLst>
            <pc:docMk/>
            <pc:sldMk cId="1677089031" sldId="257"/>
            <ac:graphicFrameMk id="6" creationId="{030E2A02-479D-F044-998A-5A968F444F8C}"/>
          </ac:graphicFrameMkLst>
        </pc:graphicFrameChg>
        <pc:picChg chg="mod">
          <ac:chgData name="Sherif Abdelsadek" userId="5f79abe327bfd6a4" providerId="LiveId" clId="{EFD9EA7C-F160-42F2-B5CC-F0123A0F3987}" dt="2025-10-09T18:07:45.811" v="1674" actId="1076"/>
          <ac:picMkLst>
            <pc:docMk/>
            <pc:sldMk cId="1677089031" sldId="257"/>
            <ac:picMk id="14" creationId="{00000000-0000-0000-0000-000000000000}"/>
          </ac:picMkLst>
        </pc:picChg>
      </pc:sldChg>
      <pc:sldChg chg="modSp mod">
        <pc:chgData name="Sherif Abdelsadek" userId="5f79abe327bfd6a4" providerId="LiveId" clId="{EFD9EA7C-F160-42F2-B5CC-F0123A0F3987}" dt="2025-10-09T18:02:45.878" v="1621" actId="1076"/>
        <pc:sldMkLst>
          <pc:docMk/>
          <pc:sldMk cId="2581911096" sldId="262"/>
        </pc:sldMkLst>
        <pc:spChg chg="mod">
          <ac:chgData name="Sherif Abdelsadek" userId="5f79abe327bfd6a4" providerId="LiveId" clId="{EFD9EA7C-F160-42F2-B5CC-F0123A0F3987}" dt="2025-10-09T18:02:45.878" v="1621" actId="1076"/>
          <ac:spMkLst>
            <pc:docMk/>
            <pc:sldMk cId="2581911096" sldId="262"/>
            <ac:spMk id="2" creationId="{A156D9BF-4BB9-4849-BD49-BC4E24EA73DB}"/>
          </ac:spMkLst>
        </pc:spChg>
        <pc:spChg chg="mod">
          <ac:chgData name="Sherif Abdelsadek" userId="5f79abe327bfd6a4" providerId="LiveId" clId="{EFD9EA7C-F160-42F2-B5CC-F0123A0F3987}" dt="2025-10-09T17:14:35.052" v="1116" actId="113"/>
          <ac:spMkLst>
            <pc:docMk/>
            <pc:sldMk cId="2581911096" sldId="262"/>
            <ac:spMk id="10" creationId="{00000000-0000-0000-0000-000000000000}"/>
          </ac:spMkLst>
        </pc:spChg>
        <pc:picChg chg="mod">
          <ac:chgData name="Sherif Abdelsadek" userId="5f79abe327bfd6a4" providerId="LiveId" clId="{EFD9EA7C-F160-42F2-B5CC-F0123A0F3987}" dt="2025-10-09T17:14:01.146" v="1108" actId="1076"/>
          <ac:picMkLst>
            <pc:docMk/>
            <pc:sldMk cId="2581911096" sldId="262"/>
            <ac:picMk id="3" creationId="{55DD384B-BDEC-4DE2-86D9-2F98883B152A}"/>
          </ac:picMkLst>
        </pc:picChg>
        <pc:picChg chg="mod">
          <ac:chgData name="Sherif Abdelsadek" userId="5f79abe327bfd6a4" providerId="LiveId" clId="{EFD9EA7C-F160-42F2-B5CC-F0123A0F3987}" dt="2025-10-09T17:14:03.275" v="1109" actId="1076"/>
          <ac:picMkLst>
            <pc:docMk/>
            <pc:sldMk cId="2581911096" sldId="262"/>
            <ac:picMk id="7" creationId="{68852DD4-C439-45D5-A257-269374020418}"/>
          </ac:picMkLst>
        </pc:picChg>
        <pc:picChg chg="mod">
          <ac:chgData name="Sherif Abdelsadek" userId="5f79abe327bfd6a4" providerId="LiveId" clId="{EFD9EA7C-F160-42F2-B5CC-F0123A0F3987}" dt="2025-10-09T17:37:20.672" v="1345" actId="1076"/>
          <ac:picMkLst>
            <pc:docMk/>
            <pc:sldMk cId="2581911096" sldId="262"/>
            <ac:picMk id="8" creationId="{318E9796-F373-4E7C-9774-23DCF52B6509}"/>
          </ac:picMkLst>
        </pc:picChg>
      </pc:sldChg>
      <pc:sldChg chg="modSp mod">
        <pc:chgData name="Sherif Abdelsadek" userId="5f79abe327bfd6a4" providerId="LiveId" clId="{EFD9EA7C-F160-42F2-B5CC-F0123A0F3987}" dt="2025-10-09T18:03:54.527" v="1639" actId="1076"/>
        <pc:sldMkLst>
          <pc:docMk/>
          <pc:sldMk cId="309574814" sldId="271"/>
        </pc:sldMkLst>
        <pc:spChg chg="mod">
          <ac:chgData name="Sherif Abdelsadek" userId="5f79abe327bfd6a4" providerId="LiveId" clId="{EFD9EA7C-F160-42F2-B5CC-F0123A0F3987}" dt="2025-10-09T18:03:54.527" v="1639" actId="1076"/>
          <ac:spMkLst>
            <pc:docMk/>
            <pc:sldMk cId="309574814" sldId="271"/>
            <ac:spMk id="7" creationId="{5E998479-307A-4F49-A561-F92D0704B98B}"/>
          </ac:spMkLst>
        </pc:spChg>
        <pc:picChg chg="mod">
          <ac:chgData name="Sherif Abdelsadek" userId="5f79abe327bfd6a4" providerId="LiveId" clId="{EFD9EA7C-F160-42F2-B5CC-F0123A0F3987}" dt="2025-10-09T17:39:42.930" v="1380" actId="1076"/>
          <ac:picMkLst>
            <pc:docMk/>
            <pc:sldMk cId="309574814" sldId="271"/>
            <ac:picMk id="8" creationId="{C120EFF2-F23D-42A8-B0DA-C69A68CCE3D0}"/>
          </ac:picMkLst>
        </pc:picChg>
      </pc:sldChg>
      <pc:sldChg chg="modSp mod">
        <pc:chgData name="Sherif Abdelsadek" userId="5f79abe327bfd6a4" providerId="LiveId" clId="{EFD9EA7C-F160-42F2-B5CC-F0123A0F3987}" dt="2025-10-09T17:42:23.267" v="1398" actId="1076"/>
        <pc:sldMkLst>
          <pc:docMk/>
          <pc:sldMk cId="1128460305" sldId="275"/>
        </pc:sldMkLst>
        <pc:spChg chg="mod">
          <ac:chgData name="Sherif Abdelsadek" userId="5f79abe327bfd6a4" providerId="LiveId" clId="{EFD9EA7C-F160-42F2-B5CC-F0123A0F3987}" dt="2025-10-09T16:39:16.589" v="770" actId="1076"/>
          <ac:spMkLst>
            <pc:docMk/>
            <pc:sldMk cId="1128460305" sldId="275"/>
            <ac:spMk id="4" creationId="{1C60125D-E207-4D6B-A903-02DEB2B546D4}"/>
          </ac:spMkLst>
        </pc:spChg>
        <pc:spChg chg="mod">
          <ac:chgData name="Sherif Abdelsadek" userId="5f79abe327bfd6a4" providerId="LiveId" clId="{EFD9EA7C-F160-42F2-B5CC-F0123A0F3987}" dt="2025-10-09T16:39:20.038" v="771" actId="1076"/>
          <ac:spMkLst>
            <pc:docMk/>
            <pc:sldMk cId="1128460305" sldId="275"/>
            <ac:spMk id="14" creationId="{00000000-0000-0000-0000-000000000000}"/>
          </ac:spMkLst>
        </pc:spChg>
        <pc:picChg chg="mod">
          <ac:chgData name="Sherif Abdelsadek" userId="5f79abe327bfd6a4" providerId="LiveId" clId="{EFD9EA7C-F160-42F2-B5CC-F0123A0F3987}" dt="2025-10-09T17:42:23.267" v="1398" actId="1076"/>
          <ac:picMkLst>
            <pc:docMk/>
            <pc:sldMk cId="1128460305" sldId="275"/>
            <ac:picMk id="6" creationId="{CB4667F0-8A1C-46F9-B1DC-225105EF978A}"/>
          </ac:picMkLst>
        </pc:picChg>
      </pc:sldChg>
      <pc:sldChg chg="modSp mod">
        <pc:chgData name="Sherif Abdelsadek" userId="5f79abe327bfd6a4" providerId="LiveId" clId="{EFD9EA7C-F160-42F2-B5CC-F0123A0F3987}" dt="2025-10-09T17:53:17.726" v="1522" actId="1076"/>
        <pc:sldMkLst>
          <pc:docMk/>
          <pc:sldMk cId="3376042149" sldId="283"/>
        </pc:sldMkLst>
        <pc:spChg chg="mod">
          <ac:chgData name="Sherif Abdelsadek" userId="5f79abe327bfd6a4" providerId="LiveId" clId="{EFD9EA7C-F160-42F2-B5CC-F0123A0F3987}" dt="2025-10-09T17:53:17.726" v="1522" actId="1076"/>
          <ac:spMkLst>
            <pc:docMk/>
            <pc:sldMk cId="3376042149" sldId="283"/>
            <ac:spMk id="7" creationId="{A746215A-6F96-4CCD-8A18-BBED97CDA427}"/>
          </ac:spMkLst>
        </pc:spChg>
        <pc:spChg chg="mod">
          <ac:chgData name="Sherif Abdelsadek" userId="5f79abe327bfd6a4" providerId="LiveId" clId="{EFD9EA7C-F160-42F2-B5CC-F0123A0F3987}" dt="2025-10-09T16:25:43.958" v="666" actId="14100"/>
          <ac:spMkLst>
            <pc:docMk/>
            <pc:sldMk cId="3376042149" sldId="283"/>
            <ac:spMk id="9" creationId="{00000000-0000-0000-0000-000000000000}"/>
          </ac:spMkLst>
        </pc:spChg>
        <pc:picChg chg="mod">
          <ac:chgData name="Sherif Abdelsadek" userId="5f79abe327bfd6a4" providerId="LiveId" clId="{EFD9EA7C-F160-42F2-B5CC-F0123A0F3987}" dt="2025-10-09T17:35:35.053" v="1324" actId="1076"/>
          <ac:picMkLst>
            <pc:docMk/>
            <pc:sldMk cId="3376042149" sldId="283"/>
            <ac:picMk id="6" creationId="{6DB28C5C-0866-431C-AB80-8A6D45E8BF3B}"/>
          </ac:picMkLst>
        </pc:picChg>
      </pc:sldChg>
      <pc:sldChg chg="modSp mod">
        <pc:chgData name="Sherif Abdelsadek" userId="5f79abe327bfd6a4" providerId="LiveId" clId="{EFD9EA7C-F160-42F2-B5CC-F0123A0F3987}" dt="2025-10-09T18:06:15.810" v="1664" actId="1076"/>
        <pc:sldMkLst>
          <pc:docMk/>
          <pc:sldMk cId="1424755802" sldId="285"/>
        </pc:sldMkLst>
        <pc:spChg chg="mod">
          <ac:chgData name="Sherif Abdelsadek" userId="5f79abe327bfd6a4" providerId="LiveId" clId="{EFD9EA7C-F160-42F2-B5CC-F0123A0F3987}" dt="2025-10-09T18:06:15.810" v="1664" actId="1076"/>
          <ac:spMkLst>
            <pc:docMk/>
            <pc:sldMk cId="1424755802" sldId="285"/>
            <ac:spMk id="14" creationId="{00000000-0000-0000-0000-000000000000}"/>
          </ac:spMkLst>
        </pc:spChg>
        <pc:picChg chg="mod">
          <ac:chgData name="Sherif Abdelsadek" userId="5f79abe327bfd6a4" providerId="LiveId" clId="{EFD9EA7C-F160-42F2-B5CC-F0123A0F3987}" dt="2025-10-09T17:39:07.197" v="1370" actId="1076"/>
          <ac:picMkLst>
            <pc:docMk/>
            <pc:sldMk cId="1424755802" sldId="285"/>
            <ac:picMk id="6" creationId="{BCC57601-712B-406D-A1DF-8439E1E8C727}"/>
          </ac:picMkLst>
        </pc:picChg>
      </pc:sldChg>
      <pc:sldChg chg="modSp mod">
        <pc:chgData name="Sherif Abdelsadek" userId="5f79abe327bfd6a4" providerId="LiveId" clId="{EFD9EA7C-F160-42F2-B5CC-F0123A0F3987}" dt="2025-10-09T17:56:22.939" v="1550" actId="1076"/>
        <pc:sldMkLst>
          <pc:docMk/>
          <pc:sldMk cId="2766538320" sldId="286"/>
        </pc:sldMkLst>
        <pc:spChg chg="mod">
          <ac:chgData name="Sherif Abdelsadek" userId="5f79abe327bfd6a4" providerId="LiveId" clId="{EFD9EA7C-F160-42F2-B5CC-F0123A0F3987}" dt="2025-10-09T17:56:22.939" v="1550" actId="1076"/>
          <ac:spMkLst>
            <pc:docMk/>
            <pc:sldMk cId="2766538320" sldId="286"/>
            <ac:spMk id="2" creationId="{920503A6-D8A3-89AE-79B8-B6DC33DFA63D}"/>
          </ac:spMkLst>
        </pc:spChg>
        <pc:spChg chg="mod">
          <ac:chgData name="Sherif Abdelsadek" userId="5f79abe327bfd6a4" providerId="LiveId" clId="{EFD9EA7C-F160-42F2-B5CC-F0123A0F3987}" dt="2025-10-09T17:56:18.110" v="1549" actId="1076"/>
          <ac:spMkLst>
            <pc:docMk/>
            <pc:sldMk cId="2766538320" sldId="286"/>
            <ac:spMk id="16" creationId="{EA4B39FE-934C-476A-9AC3-230888568945}"/>
          </ac:spMkLst>
        </pc:spChg>
        <pc:picChg chg="mod">
          <ac:chgData name="Sherif Abdelsadek" userId="5f79abe327bfd6a4" providerId="LiveId" clId="{EFD9EA7C-F160-42F2-B5CC-F0123A0F3987}" dt="2025-10-09T17:33:01.990" v="1295" actId="1076"/>
          <ac:picMkLst>
            <pc:docMk/>
            <pc:sldMk cId="2766538320" sldId="286"/>
            <ac:picMk id="15" creationId="{1F94C891-7A10-4BA0-9CFA-E0F65C380E06}"/>
          </ac:picMkLst>
        </pc:picChg>
      </pc:sldChg>
      <pc:sldChg chg="modSp mod">
        <pc:chgData name="Sherif Abdelsadek" userId="5f79abe327bfd6a4" providerId="LiveId" clId="{EFD9EA7C-F160-42F2-B5CC-F0123A0F3987}" dt="2025-10-09T18:02:53.603" v="1623" actId="1076"/>
        <pc:sldMkLst>
          <pc:docMk/>
          <pc:sldMk cId="2229875930" sldId="289"/>
        </pc:sldMkLst>
        <pc:spChg chg="mod">
          <ac:chgData name="Sherif Abdelsadek" userId="5f79abe327bfd6a4" providerId="LiveId" clId="{EFD9EA7C-F160-42F2-B5CC-F0123A0F3987}" dt="2025-10-09T18:02:53.603" v="1623" actId="1076"/>
          <ac:spMkLst>
            <pc:docMk/>
            <pc:sldMk cId="2229875930" sldId="289"/>
            <ac:spMk id="2" creationId="{BB5EE398-B55D-6F3D-5866-3D14AF526497}"/>
          </ac:spMkLst>
        </pc:spChg>
        <pc:spChg chg="mod">
          <ac:chgData name="Sherif Abdelsadek" userId="5f79abe327bfd6a4" providerId="LiveId" clId="{EFD9EA7C-F160-42F2-B5CC-F0123A0F3987}" dt="2025-10-09T17:15:18.834" v="1125" actId="1076"/>
          <ac:spMkLst>
            <pc:docMk/>
            <pc:sldMk cId="2229875930" sldId="289"/>
            <ac:spMk id="10" creationId="{00000000-0000-0000-0000-000000000000}"/>
          </ac:spMkLst>
        </pc:spChg>
        <pc:picChg chg="mod">
          <ac:chgData name="Sherif Abdelsadek" userId="5f79abe327bfd6a4" providerId="LiveId" clId="{EFD9EA7C-F160-42F2-B5CC-F0123A0F3987}" dt="2025-10-09T17:14:43.469" v="1117" actId="1076"/>
          <ac:picMkLst>
            <pc:docMk/>
            <pc:sldMk cId="2229875930" sldId="289"/>
            <ac:picMk id="3" creationId="{9D259F72-F86A-4A6F-960D-59767CFC9B25}"/>
          </ac:picMkLst>
        </pc:picChg>
        <pc:picChg chg="mod">
          <ac:chgData name="Sherif Abdelsadek" userId="5f79abe327bfd6a4" providerId="LiveId" clId="{EFD9EA7C-F160-42F2-B5CC-F0123A0F3987}" dt="2025-10-09T17:14:53.666" v="1120" actId="14100"/>
          <ac:picMkLst>
            <pc:docMk/>
            <pc:sldMk cId="2229875930" sldId="289"/>
            <ac:picMk id="6" creationId="{FB62C847-7970-4DFB-B0A1-D7FEA3E443A0}"/>
          </ac:picMkLst>
        </pc:picChg>
        <pc:picChg chg="mod">
          <ac:chgData name="Sherif Abdelsadek" userId="5f79abe327bfd6a4" providerId="LiveId" clId="{EFD9EA7C-F160-42F2-B5CC-F0123A0F3987}" dt="2025-10-09T17:43:41.038" v="1406" actId="1076"/>
          <ac:picMkLst>
            <pc:docMk/>
            <pc:sldMk cId="2229875930" sldId="289"/>
            <ac:picMk id="7" creationId="{3A1050A3-16B0-4D05-8DF1-72E1FC5E16BF}"/>
          </ac:picMkLst>
        </pc:picChg>
      </pc:sldChg>
      <pc:sldChg chg="modSp mod ord">
        <pc:chgData name="Sherif Abdelsadek" userId="5f79abe327bfd6a4" providerId="LiveId" clId="{EFD9EA7C-F160-42F2-B5CC-F0123A0F3987}" dt="2025-10-09T18:01:46.506" v="1611" actId="1076"/>
        <pc:sldMkLst>
          <pc:docMk/>
          <pc:sldMk cId="1182647814" sldId="290"/>
        </pc:sldMkLst>
        <pc:spChg chg="mod">
          <ac:chgData name="Sherif Abdelsadek" userId="5f79abe327bfd6a4" providerId="LiveId" clId="{EFD9EA7C-F160-42F2-B5CC-F0123A0F3987}" dt="2025-10-09T18:01:46.506" v="1611" actId="1076"/>
          <ac:spMkLst>
            <pc:docMk/>
            <pc:sldMk cId="1182647814" sldId="290"/>
            <ac:spMk id="2" creationId="{03E52930-FC4D-CD5B-BF31-71457EEC2FB2}"/>
          </ac:spMkLst>
        </pc:spChg>
        <pc:picChg chg="mod">
          <ac:chgData name="Sherif Abdelsadek" userId="5f79abe327bfd6a4" providerId="LiveId" clId="{EFD9EA7C-F160-42F2-B5CC-F0123A0F3987}" dt="2025-10-09T17:37:03.315" v="1340" actId="1076"/>
          <ac:picMkLst>
            <pc:docMk/>
            <pc:sldMk cId="1182647814" sldId="290"/>
            <ac:picMk id="7" creationId="{90ECFFCE-9DBC-4DC1-B0A3-FBBB23E89803}"/>
          </ac:picMkLst>
        </pc:picChg>
      </pc:sldChg>
      <pc:sldChg chg="modSp mod ord">
        <pc:chgData name="Sherif Abdelsadek" userId="5f79abe327bfd6a4" providerId="LiveId" clId="{EFD9EA7C-F160-42F2-B5CC-F0123A0F3987}" dt="2025-10-09T18:01:25.436" v="1609" actId="1076"/>
        <pc:sldMkLst>
          <pc:docMk/>
          <pc:sldMk cId="3439821267" sldId="292"/>
        </pc:sldMkLst>
        <pc:spChg chg="mod">
          <ac:chgData name="Sherif Abdelsadek" userId="5f79abe327bfd6a4" providerId="LiveId" clId="{EFD9EA7C-F160-42F2-B5CC-F0123A0F3987}" dt="2025-10-09T18:01:25.436" v="1609" actId="1076"/>
          <ac:spMkLst>
            <pc:docMk/>
            <pc:sldMk cId="3439821267" sldId="292"/>
            <ac:spMk id="7" creationId="{A0B7716D-8844-4F8D-9E53-FC793332C436}"/>
          </ac:spMkLst>
        </pc:spChg>
        <pc:picChg chg="mod">
          <ac:chgData name="Sherif Abdelsadek" userId="5f79abe327bfd6a4" providerId="LiveId" clId="{EFD9EA7C-F160-42F2-B5CC-F0123A0F3987}" dt="2025-10-09T17:11:54.157" v="1078" actId="1076"/>
          <ac:picMkLst>
            <pc:docMk/>
            <pc:sldMk cId="3439821267" sldId="292"/>
            <ac:picMk id="3" creationId="{A96E2A70-59DF-4543-A16C-3D51F38BF034}"/>
          </ac:picMkLst>
        </pc:picChg>
        <pc:picChg chg="mod">
          <ac:chgData name="Sherif Abdelsadek" userId="5f79abe327bfd6a4" providerId="LiveId" clId="{EFD9EA7C-F160-42F2-B5CC-F0123A0F3987}" dt="2025-10-09T17:30:29.960" v="1256" actId="1076"/>
          <ac:picMkLst>
            <pc:docMk/>
            <pc:sldMk cId="3439821267" sldId="292"/>
            <ac:picMk id="6" creationId="{57BBAC17-A926-46A0-AB23-BDA3F5D79050}"/>
          </ac:picMkLst>
        </pc:picChg>
      </pc:sldChg>
      <pc:sldChg chg="delSp del mod">
        <pc:chgData name="Sherif Abdelsadek" userId="5f79abe327bfd6a4" providerId="LiveId" clId="{EFD9EA7C-F160-42F2-B5CC-F0123A0F3987}" dt="2025-10-09T10:08:21.890" v="135" actId="2696"/>
        <pc:sldMkLst>
          <pc:docMk/>
          <pc:sldMk cId="2274327415" sldId="293"/>
        </pc:sldMkLst>
        <pc:picChg chg="del">
          <ac:chgData name="Sherif Abdelsadek" userId="5f79abe327bfd6a4" providerId="LiveId" clId="{EFD9EA7C-F160-42F2-B5CC-F0123A0F3987}" dt="2025-10-09T09:04:04.760" v="19" actId="478"/>
          <ac:picMkLst>
            <pc:docMk/>
            <pc:sldMk cId="2274327415" sldId="293"/>
            <ac:picMk id="5" creationId="{9C151A57-0807-2FB9-A94F-1810378690D6}"/>
          </ac:picMkLst>
        </pc:picChg>
        <pc:picChg chg="del">
          <ac:chgData name="Sherif Abdelsadek" userId="5f79abe327bfd6a4" providerId="LiveId" clId="{EFD9EA7C-F160-42F2-B5CC-F0123A0F3987}" dt="2025-10-09T09:04:01.708" v="18" actId="478"/>
          <ac:picMkLst>
            <pc:docMk/>
            <pc:sldMk cId="2274327415" sldId="293"/>
            <ac:picMk id="6" creationId="{8FA6ACE4-C198-D9F8-2A2C-ECEC882DF184}"/>
          </ac:picMkLst>
        </pc:picChg>
      </pc:sldChg>
      <pc:sldChg chg="modSp mod">
        <pc:chgData name="Sherif Abdelsadek" userId="5f79abe327bfd6a4" providerId="LiveId" clId="{EFD9EA7C-F160-42F2-B5CC-F0123A0F3987}" dt="2025-10-09T18:01:54.921" v="1613" actId="1076"/>
        <pc:sldMkLst>
          <pc:docMk/>
          <pc:sldMk cId="4286845366" sldId="295"/>
        </pc:sldMkLst>
        <pc:spChg chg="mod">
          <ac:chgData name="Sherif Abdelsadek" userId="5f79abe327bfd6a4" providerId="LiveId" clId="{EFD9EA7C-F160-42F2-B5CC-F0123A0F3987}" dt="2025-10-09T18:01:54.921" v="1613" actId="1076"/>
          <ac:spMkLst>
            <pc:docMk/>
            <pc:sldMk cId="4286845366" sldId="295"/>
            <ac:spMk id="2" creationId="{7E8262DF-F20C-8E71-65D0-CF1DB9E23724}"/>
          </ac:spMkLst>
        </pc:spChg>
        <pc:spChg chg="mod">
          <ac:chgData name="Sherif Abdelsadek" userId="5f79abe327bfd6a4" providerId="LiveId" clId="{EFD9EA7C-F160-42F2-B5CC-F0123A0F3987}" dt="2025-10-09T17:12:23.964" v="1085" actId="14100"/>
          <ac:spMkLst>
            <pc:docMk/>
            <pc:sldMk cId="4286845366" sldId="295"/>
            <ac:spMk id="10" creationId="{00000000-0000-0000-0000-000000000000}"/>
          </ac:spMkLst>
        </pc:spChg>
        <pc:picChg chg="mod">
          <ac:chgData name="Sherif Abdelsadek" userId="5f79abe327bfd6a4" providerId="LiveId" clId="{EFD9EA7C-F160-42F2-B5CC-F0123A0F3987}" dt="2025-10-09T16:16:22.418" v="579" actId="1076"/>
          <ac:picMkLst>
            <pc:docMk/>
            <pc:sldMk cId="4286845366" sldId="295"/>
            <ac:picMk id="4" creationId="{D6AE98F8-6DB1-4B46-BED1-24ECCA6183BF}"/>
          </ac:picMkLst>
        </pc:picChg>
        <pc:picChg chg="mod">
          <ac:chgData name="Sherif Abdelsadek" userId="5f79abe327bfd6a4" providerId="LiveId" clId="{EFD9EA7C-F160-42F2-B5CC-F0123A0F3987}" dt="2025-10-09T16:16:26.884" v="581" actId="1076"/>
          <ac:picMkLst>
            <pc:docMk/>
            <pc:sldMk cId="4286845366" sldId="295"/>
            <ac:picMk id="6" creationId="{D677F6AE-A8E0-4140-8598-A033536ABE90}"/>
          </ac:picMkLst>
        </pc:picChg>
        <pc:picChg chg="mod">
          <ac:chgData name="Sherif Abdelsadek" userId="5f79abe327bfd6a4" providerId="LiveId" clId="{EFD9EA7C-F160-42F2-B5CC-F0123A0F3987}" dt="2025-10-09T17:37:05.852" v="1341" actId="1076"/>
          <ac:picMkLst>
            <pc:docMk/>
            <pc:sldMk cId="4286845366" sldId="295"/>
            <ac:picMk id="8" creationId="{318E9796-F373-4E7C-9774-23DCF52B6509}"/>
          </ac:picMkLst>
        </pc:picChg>
      </pc:sldChg>
      <pc:sldChg chg="modSp mod">
        <pc:chgData name="Sherif Abdelsadek" userId="5f79abe327bfd6a4" providerId="LiveId" clId="{EFD9EA7C-F160-42F2-B5CC-F0123A0F3987}" dt="2025-10-09T18:03:38.225" v="1635" actId="1076"/>
        <pc:sldMkLst>
          <pc:docMk/>
          <pc:sldMk cId="2905007802" sldId="296"/>
        </pc:sldMkLst>
        <pc:spChg chg="mod">
          <ac:chgData name="Sherif Abdelsadek" userId="5f79abe327bfd6a4" providerId="LiveId" clId="{EFD9EA7C-F160-42F2-B5CC-F0123A0F3987}" dt="2025-10-09T18:03:38.225" v="1635" actId="1076"/>
          <ac:spMkLst>
            <pc:docMk/>
            <pc:sldMk cId="2905007802" sldId="296"/>
            <ac:spMk id="6" creationId="{4D831F0E-A4E3-4675-8CF5-826935035A20}"/>
          </ac:spMkLst>
        </pc:spChg>
        <pc:picChg chg="mod">
          <ac:chgData name="Sherif Abdelsadek" userId="5f79abe327bfd6a4" providerId="LiveId" clId="{EFD9EA7C-F160-42F2-B5CC-F0123A0F3987}" dt="2025-10-09T17:37:53.316" v="1353" actId="1076"/>
          <ac:picMkLst>
            <pc:docMk/>
            <pc:sldMk cId="2905007802" sldId="296"/>
            <ac:picMk id="8" creationId="{C120EFF2-F23D-42A8-B0DA-C69A68CCE3D0}"/>
          </ac:picMkLst>
        </pc:picChg>
      </pc:sldChg>
      <pc:sldChg chg="modSp mod">
        <pc:chgData name="Sherif Abdelsadek" userId="5f79abe327bfd6a4" providerId="LiveId" clId="{EFD9EA7C-F160-42F2-B5CC-F0123A0F3987}" dt="2025-10-09T17:51:32.623" v="1501" actId="1076"/>
        <pc:sldMkLst>
          <pc:docMk/>
          <pc:sldMk cId="1111199513" sldId="297"/>
        </pc:sldMkLst>
        <pc:spChg chg="mod">
          <ac:chgData name="Sherif Abdelsadek" userId="5f79abe327bfd6a4" providerId="LiveId" clId="{EFD9EA7C-F160-42F2-B5CC-F0123A0F3987}" dt="2025-10-09T17:51:32.623" v="1501" actId="1076"/>
          <ac:spMkLst>
            <pc:docMk/>
            <pc:sldMk cId="1111199513" sldId="297"/>
            <ac:spMk id="2" creationId="{400D2170-9F1F-ECDE-CAE5-BEBFFA8F040B}"/>
          </ac:spMkLst>
        </pc:spChg>
        <pc:spChg chg="mod">
          <ac:chgData name="Sherif Abdelsadek" userId="5f79abe327bfd6a4" providerId="LiveId" clId="{EFD9EA7C-F160-42F2-B5CC-F0123A0F3987}" dt="2025-10-09T16:48:09.879" v="847" actId="14100"/>
          <ac:spMkLst>
            <pc:docMk/>
            <pc:sldMk cId="1111199513" sldId="297"/>
            <ac:spMk id="9" creationId="{00000000-0000-0000-0000-000000000000}"/>
          </ac:spMkLst>
        </pc:spChg>
        <pc:picChg chg="mod">
          <ac:chgData name="Sherif Abdelsadek" userId="5f79abe327bfd6a4" providerId="LiveId" clId="{EFD9EA7C-F160-42F2-B5CC-F0123A0F3987}" dt="2025-10-09T16:23:45.053" v="648" actId="1076"/>
          <ac:picMkLst>
            <pc:docMk/>
            <pc:sldMk cId="1111199513" sldId="297"/>
            <ac:picMk id="4" creationId="{D94DEA27-907A-49D7-AE12-6B22B93FD518}"/>
          </ac:picMkLst>
        </pc:picChg>
        <pc:picChg chg="mod">
          <ac:chgData name="Sherif Abdelsadek" userId="5f79abe327bfd6a4" providerId="LiveId" clId="{EFD9EA7C-F160-42F2-B5CC-F0123A0F3987}" dt="2025-10-09T17:43:09.010" v="1403" actId="1076"/>
          <ac:picMkLst>
            <pc:docMk/>
            <pc:sldMk cId="1111199513" sldId="297"/>
            <ac:picMk id="6" creationId="{51181A38-EF8D-4AFB-BD16-476176BA60C6}"/>
          </ac:picMkLst>
        </pc:picChg>
      </pc:sldChg>
      <pc:sldChg chg="modSp mod">
        <pc:chgData name="Sherif Abdelsadek" userId="5f79abe327bfd6a4" providerId="LiveId" clId="{EFD9EA7C-F160-42F2-B5CC-F0123A0F3987}" dt="2025-10-09T17:32:58.858" v="1294" actId="1076"/>
        <pc:sldMkLst>
          <pc:docMk/>
          <pc:sldMk cId="1119637050" sldId="304"/>
        </pc:sldMkLst>
        <pc:spChg chg="mod">
          <ac:chgData name="Sherif Abdelsadek" userId="5f79abe327bfd6a4" providerId="LiveId" clId="{EFD9EA7C-F160-42F2-B5CC-F0123A0F3987}" dt="2025-10-09T16:34:14.304" v="731" actId="14100"/>
          <ac:spMkLst>
            <pc:docMk/>
            <pc:sldMk cId="1119637050" sldId="304"/>
            <ac:spMk id="3" creationId="{5154051E-6E56-4603-89E3-19990974C079}"/>
          </ac:spMkLst>
        </pc:spChg>
        <pc:picChg chg="mod">
          <ac:chgData name="Sherif Abdelsadek" userId="5f79abe327bfd6a4" providerId="LiveId" clId="{EFD9EA7C-F160-42F2-B5CC-F0123A0F3987}" dt="2025-10-09T17:32:58.858" v="1294" actId="1076"/>
          <ac:picMkLst>
            <pc:docMk/>
            <pc:sldMk cId="1119637050" sldId="304"/>
            <ac:picMk id="4" creationId="{FDE6E86B-325F-4CD8-AE24-1894F5BC8A84}"/>
          </ac:picMkLst>
        </pc:picChg>
      </pc:sldChg>
      <pc:sldChg chg="modSp mod">
        <pc:chgData name="Sherif Abdelsadek" userId="5f79abe327bfd6a4" providerId="LiveId" clId="{EFD9EA7C-F160-42F2-B5CC-F0123A0F3987}" dt="2025-10-09T18:01:16.954" v="1607" actId="1076"/>
        <pc:sldMkLst>
          <pc:docMk/>
          <pc:sldMk cId="320090509" sldId="307"/>
        </pc:sldMkLst>
        <pc:spChg chg="mod">
          <ac:chgData name="Sherif Abdelsadek" userId="5f79abe327bfd6a4" providerId="LiveId" clId="{EFD9EA7C-F160-42F2-B5CC-F0123A0F3987}" dt="2025-10-09T18:01:16.954" v="1607" actId="1076"/>
          <ac:spMkLst>
            <pc:docMk/>
            <pc:sldMk cId="320090509" sldId="307"/>
            <ac:spMk id="2" creationId="{7ADF0EE7-0807-950F-EA9E-09D2B12BE633}"/>
          </ac:spMkLst>
        </pc:spChg>
        <pc:spChg chg="mod">
          <ac:chgData name="Sherif Abdelsadek" userId="5f79abe327bfd6a4" providerId="LiveId" clId="{EFD9EA7C-F160-42F2-B5CC-F0123A0F3987}" dt="2025-10-09T17:11:27.970" v="1076" actId="27636"/>
          <ac:spMkLst>
            <pc:docMk/>
            <pc:sldMk cId="320090509" sldId="307"/>
            <ac:spMk id="3" creationId="{9B3B6F4A-A290-48E6-8F1D-13812B7763A4}"/>
          </ac:spMkLst>
        </pc:spChg>
        <pc:picChg chg="mod">
          <ac:chgData name="Sherif Abdelsadek" userId="5f79abe327bfd6a4" providerId="LiveId" clId="{EFD9EA7C-F160-42F2-B5CC-F0123A0F3987}" dt="2025-10-09T16:16:33.488" v="582" actId="1076"/>
          <ac:picMkLst>
            <pc:docMk/>
            <pc:sldMk cId="320090509" sldId="307"/>
            <ac:picMk id="4" creationId="{BDFB7FBE-B92A-4871-A56F-57EAF2003A0C}"/>
          </ac:picMkLst>
        </pc:picChg>
      </pc:sldChg>
      <pc:sldChg chg="modSp mod">
        <pc:chgData name="Sherif Abdelsadek" userId="5f79abe327bfd6a4" providerId="LiveId" clId="{EFD9EA7C-F160-42F2-B5CC-F0123A0F3987}" dt="2025-10-09T18:07:07.076" v="1670" actId="1076"/>
        <pc:sldMkLst>
          <pc:docMk/>
          <pc:sldMk cId="3165438949" sldId="308"/>
        </pc:sldMkLst>
        <pc:spChg chg="mod">
          <ac:chgData name="Sherif Abdelsadek" userId="5f79abe327bfd6a4" providerId="LiveId" clId="{EFD9EA7C-F160-42F2-B5CC-F0123A0F3987}" dt="2025-10-09T18:07:01.159" v="1669" actId="1076"/>
          <ac:spMkLst>
            <pc:docMk/>
            <pc:sldMk cId="3165438949" sldId="308"/>
            <ac:spMk id="2" creationId="{369D38EE-92AA-46DA-8B95-89330B7FF9BD}"/>
          </ac:spMkLst>
        </pc:spChg>
        <pc:spChg chg="mod">
          <ac:chgData name="Sherif Abdelsadek" userId="5f79abe327bfd6a4" providerId="LiveId" clId="{EFD9EA7C-F160-42F2-B5CC-F0123A0F3987}" dt="2025-10-09T18:07:07.076" v="1670" actId="1076"/>
          <ac:spMkLst>
            <pc:docMk/>
            <pc:sldMk cId="3165438949" sldId="308"/>
            <ac:spMk id="14" creationId="{00000000-0000-0000-0000-000000000000}"/>
          </ac:spMkLst>
        </pc:spChg>
        <pc:picChg chg="mod">
          <ac:chgData name="Sherif Abdelsadek" userId="5f79abe327bfd6a4" providerId="LiveId" clId="{EFD9EA7C-F160-42F2-B5CC-F0123A0F3987}" dt="2025-10-09T17:38:54.952" v="1369" actId="1076"/>
          <ac:picMkLst>
            <pc:docMk/>
            <pc:sldMk cId="3165438949" sldId="308"/>
            <ac:picMk id="8" creationId="{00000000-0000-0000-0000-000000000000}"/>
          </ac:picMkLst>
        </pc:picChg>
      </pc:sldChg>
      <pc:sldChg chg="modSp mod">
        <pc:chgData name="Sherif Abdelsadek" userId="5f79abe327bfd6a4" providerId="LiveId" clId="{EFD9EA7C-F160-42F2-B5CC-F0123A0F3987}" dt="2025-10-09T17:57:11.522" v="1556" actId="1076"/>
        <pc:sldMkLst>
          <pc:docMk/>
          <pc:sldMk cId="2713746507" sldId="314"/>
        </pc:sldMkLst>
        <pc:spChg chg="mod">
          <ac:chgData name="Sherif Abdelsadek" userId="5f79abe327bfd6a4" providerId="LiveId" clId="{EFD9EA7C-F160-42F2-B5CC-F0123A0F3987}" dt="2025-10-09T16:36:16.333" v="745" actId="255"/>
          <ac:spMkLst>
            <pc:docMk/>
            <pc:sldMk cId="2713746507" sldId="314"/>
            <ac:spMk id="6" creationId="{33139B89-8C2D-452C-BF95-5322326FFE68}"/>
          </ac:spMkLst>
        </pc:spChg>
        <pc:spChg chg="mod">
          <ac:chgData name="Sherif Abdelsadek" userId="5f79abe327bfd6a4" providerId="LiveId" clId="{EFD9EA7C-F160-42F2-B5CC-F0123A0F3987}" dt="2025-10-09T17:57:11.522" v="1556" actId="1076"/>
          <ac:spMkLst>
            <pc:docMk/>
            <pc:sldMk cId="2713746507" sldId="314"/>
            <ac:spMk id="7" creationId="{94D56D6D-9DF2-4CD2-9600-9A44E86561D0}"/>
          </ac:spMkLst>
        </pc:spChg>
        <pc:picChg chg="mod">
          <ac:chgData name="Sherif Abdelsadek" userId="5f79abe327bfd6a4" providerId="LiveId" clId="{EFD9EA7C-F160-42F2-B5CC-F0123A0F3987}" dt="2025-10-09T17:35:13.212" v="1320" actId="1076"/>
          <ac:picMkLst>
            <pc:docMk/>
            <pc:sldMk cId="2713746507" sldId="314"/>
            <ac:picMk id="8" creationId="{85C54531-FE69-4F7F-BCA9-52C649FBAA4E}"/>
          </ac:picMkLst>
        </pc:picChg>
      </pc:sldChg>
      <pc:sldChg chg="addSp modSp mod ord">
        <pc:chgData name="Sherif Abdelsadek" userId="5f79abe327bfd6a4" providerId="LiveId" clId="{EFD9EA7C-F160-42F2-B5CC-F0123A0F3987}" dt="2025-10-09T17:41:40.706" v="1396" actId="1076"/>
        <pc:sldMkLst>
          <pc:docMk/>
          <pc:sldMk cId="1665742468" sldId="316"/>
        </pc:sldMkLst>
        <pc:spChg chg="mod">
          <ac:chgData name="Sherif Abdelsadek" userId="5f79abe327bfd6a4" providerId="LiveId" clId="{EFD9EA7C-F160-42F2-B5CC-F0123A0F3987}" dt="2025-10-09T10:18:05.156" v="202" actId="1076"/>
          <ac:spMkLst>
            <pc:docMk/>
            <pc:sldMk cId="1665742468" sldId="316"/>
            <ac:spMk id="7" creationId="{F8C821F4-AA28-49CC-BE9C-5EDA9AE6562C}"/>
          </ac:spMkLst>
        </pc:spChg>
        <pc:spChg chg="mod">
          <ac:chgData name="Sherif Abdelsadek" userId="5f79abe327bfd6a4" providerId="LiveId" clId="{EFD9EA7C-F160-42F2-B5CC-F0123A0F3987}" dt="2025-10-09T17:34:34.225" v="1315" actId="14100"/>
          <ac:spMkLst>
            <pc:docMk/>
            <pc:sldMk cId="1665742468" sldId="316"/>
            <ac:spMk id="8" creationId="{11DAFC28-582A-4CC9-A0B5-2A14291B6A75}"/>
          </ac:spMkLst>
        </pc:spChg>
        <pc:spChg chg="mod">
          <ac:chgData name="Sherif Abdelsadek" userId="5f79abe327bfd6a4" providerId="LiveId" clId="{EFD9EA7C-F160-42F2-B5CC-F0123A0F3987}" dt="2025-10-09T10:17:54.572" v="201" actId="1076"/>
          <ac:spMkLst>
            <pc:docMk/>
            <pc:sldMk cId="1665742468" sldId="316"/>
            <ac:spMk id="9" creationId="{BFFD43AD-B2E4-4B69-AA6E-8411F1BCF7AD}"/>
          </ac:spMkLst>
        </pc:spChg>
        <pc:picChg chg="add mod">
          <ac:chgData name="Sherif Abdelsadek" userId="5f79abe327bfd6a4" providerId="LiveId" clId="{EFD9EA7C-F160-42F2-B5CC-F0123A0F3987}" dt="2025-10-09T17:41:40.706" v="1396" actId="1076"/>
          <ac:picMkLst>
            <pc:docMk/>
            <pc:sldMk cId="1665742468" sldId="316"/>
            <ac:picMk id="2" creationId="{CAB3D008-8DB7-3246-B3B2-F2BA1A6541BC}"/>
          </ac:picMkLst>
        </pc:picChg>
      </pc:sldChg>
      <pc:sldChg chg="modSp mod">
        <pc:chgData name="Sherif Abdelsadek" userId="5f79abe327bfd6a4" providerId="LiveId" clId="{EFD9EA7C-F160-42F2-B5CC-F0123A0F3987}" dt="2025-10-09T16:31:54.888" v="711" actId="14100"/>
        <pc:sldMkLst>
          <pc:docMk/>
          <pc:sldMk cId="3139468193" sldId="319"/>
        </pc:sldMkLst>
        <pc:spChg chg="mod">
          <ac:chgData name="Sherif Abdelsadek" userId="5f79abe327bfd6a4" providerId="LiveId" clId="{EFD9EA7C-F160-42F2-B5CC-F0123A0F3987}" dt="2025-10-09T16:31:32.813" v="709" actId="14100"/>
          <ac:spMkLst>
            <pc:docMk/>
            <pc:sldMk cId="3139468193" sldId="319"/>
            <ac:spMk id="5" creationId="{51692EE6-A7CC-4D40-AD80-D773B3334DF9}"/>
          </ac:spMkLst>
        </pc:spChg>
        <pc:spChg chg="mod">
          <ac:chgData name="Sherif Abdelsadek" userId="5f79abe327bfd6a4" providerId="LiveId" clId="{EFD9EA7C-F160-42F2-B5CC-F0123A0F3987}" dt="2025-10-09T16:31:06.428" v="706" actId="1076"/>
          <ac:spMkLst>
            <pc:docMk/>
            <pc:sldMk cId="3139468193" sldId="319"/>
            <ac:spMk id="8" creationId="{8AD6D738-9E98-42A8-BE98-746E35F7DC89}"/>
          </ac:spMkLst>
        </pc:spChg>
        <pc:picChg chg="mod">
          <ac:chgData name="Sherif Abdelsadek" userId="5f79abe327bfd6a4" providerId="LiveId" clId="{EFD9EA7C-F160-42F2-B5CC-F0123A0F3987}" dt="2025-10-09T16:31:47.510" v="710" actId="14100"/>
          <ac:picMkLst>
            <pc:docMk/>
            <pc:sldMk cId="3139468193" sldId="319"/>
            <ac:picMk id="2" creationId="{5BA04BD1-0A65-47DB-83FB-5DABE318B56E}"/>
          </ac:picMkLst>
        </pc:picChg>
        <pc:picChg chg="mod">
          <ac:chgData name="Sherif Abdelsadek" userId="5f79abe327bfd6a4" providerId="LiveId" clId="{EFD9EA7C-F160-42F2-B5CC-F0123A0F3987}" dt="2025-10-09T16:31:54.888" v="711" actId="14100"/>
          <ac:picMkLst>
            <pc:docMk/>
            <pc:sldMk cId="3139468193" sldId="319"/>
            <ac:picMk id="4" creationId="{6C69C2A0-E0BD-43B1-BA5F-98C02359CF19}"/>
          </ac:picMkLst>
        </pc:picChg>
      </pc:sldChg>
      <pc:sldChg chg="modSp mod">
        <pc:chgData name="Sherif Abdelsadek" userId="5f79abe327bfd6a4" providerId="LiveId" clId="{EFD9EA7C-F160-42F2-B5CC-F0123A0F3987}" dt="2025-10-09T17:58:42.280" v="1569" actId="1076"/>
        <pc:sldMkLst>
          <pc:docMk/>
          <pc:sldMk cId="2885206498" sldId="324"/>
        </pc:sldMkLst>
        <pc:spChg chg="mod">
          <ac:chgData name="Sherif Abdelsadek" userId="5f79abe327bfd6a4" providerId="LiveId" clId="{EFD9EA7C-F160-42F2-B5CC-F0123A0F3987}" dt="2025-10-09T17:58:42.280" v="1569" actId="1076"/>
          <ac:spMkLst>
            <pc:docMk/>
            <pc:sldMk cId="2885206498" sldId="324"/>
            <ac:spMk id="2" creationId="{2DE242A2-F506-298C-7865-55E5C7AF129B}"/>
          </ac:spMkLst>
        </pc:spChg>
        <pc:spChg chg="mod">
          <ac:chgData name="Sherif Abdelsadek" userId="5f79abe327bfd6a4" providerId="LiveId" clId="{EFD9EA7C-F160-42F2-B5CC-F0123A0F3987}" dt="2025-10-09T17:07:09.081" v="1033" actId="120"/>
          <ac:spMkLst>
            <pc:docMk/>
            <pc:sldMk cId="2885206498" sldId="324"/>
            <ac:spMk id="10" creationId="{00000000-0000-0000-0000-000000000000}"/>
          </ac:spMkLst>
        </pc:spChg>
        <pc:picChg chg="mod">
          <ac:chgData name="Sherif Abdelsadek" userId="5f79abe327bfd6a4" providerId="LiveId" clId="{EFD9EA7C-F160-42F2-B5CC-F0123A0F3987}" dt="2025-10-09T17:07:19.687" v="1034" actId="1076"/>
          <ac:picMkLst>
            <pc:docMk/>
            <pc:sldMk cId="2885206498" sldId="324"/>
            <ac:picMk id="4" creationId="{6FA133E0-B733-4FAD-BAD8-2C5EDB26CDA3}"/>
          </ac:picMkLst>
        </pc:picChg>
        <pc:picChg chg="mod">
          <ac:chgData name="Sherif Abdelsadek" userId="5f79abe327bfd6a4" providerId="LiveId" clId="{EFD9EA7C-F160-42F2-B5CC-F0123A0F3987}" dt="2025-10-09T17:36:13.016" v="1329" actId="1076"/>
          <ac:picMkLst>
            <pc:docMk/>
            <pc:sldMk cId="2885206498" sldId="324"/>
            <ac:picMk id="7" creationId="{3A1050A3-16B0-4D05-8DF1-72E1FC5E16BF}"/>
          </ac:picMkLst>
        </pc:picChg>
      </pc:sldChg>
      <pc:sldChg chg="modSp mod">
        <pc:chgData name="Sherif Abdelsadek" userId="5f79abe327bfd6a4" providerId="LiveId" clId="{EFD9EA7C-F160-42F2-B5CC-F0123A0F3987}" dt="2025-10-09T17:52:06.921" v="1506" actId="1076"/>
        <pc:sldMkLst>
          <pc:docMk/>
          <pc:sldMk cId="3482549632" sldId="360"/>
        </pc:sldMkLst>
        <pc:spChg chg="mod">
          <ac:chgData name="Sherif Abdelsadek" userId="5f79abe327bfd6a4" providerId="LiveId" clId="{EFD9EA7C-F160-42F2-B5CC-F0123A0F3987}" dt="2025-10-09T17:52:06.921" v="1506" actId="1076"/>
          <ac:spMkLst>
            <pc:docMk/>
            <pc:sldMk cId="3482549632" sldId="360"/>
            <ac:spMk id="2" creationId="{1D2C5C73-4871-CBBA-6209-C531E067A405}"/>
          </ac:spMkLst>
        </pc:spChg>
        <pc:spChg chg="mod">
          <ac:chgData name="Sherif Abdelsadek" userId="5f79abe327bfd6a4" providerId="LiveId" clId="{EFD9EA7C-F160-42F2-B5CC-F0123A0F3987}" dt="2025-10-09T16:24:44.531" v="658" actId="120"/>
          <ac:spMkLst>
            <pc:docMk/>
            <pc:sldMk cId="3482549632" sldId="360"/>
            <ac:spMk id="6" creationId="{A1E7B841-7844-4348-97DC-6A1E2765F3A6}"/>
          </ac:spMkLst>
        </pc:spChg>
        <pc:picChg chg="mod">
          <ac:chgData name="Sherif Abdelsadek" userId="5f79abe327bfd6a4" providerId="LiveId" clId="{EFD9EA7C-F160-42F2-B5CC-F0123A0F3987}" dt="2025-10-09T17:32:14.180" v="1282" actId="1076"/>
          <ac:picMkLst>
            <pc:docMk/>
            <pc:sldMk cId="3482549632" sldId="360"/>
            <ac:picMk id="5" creationId="{605C3698-A282-4D84-B6EA-5A08E08CC28B}"/>
          </ac:picMkLst>
        </pc:picChg>
      </pc:sldChg>
      <pc:sldChg chg="modSp mod">
        <pc:chgData name="Sherif Abdelsadek" userId="5f79abe327bfd6a4" providerId="LiveId" clId="{EFD9EA7C-F160-42F2-B5CC-F0123A0F3987}" dt="2025-10-09T18:03:31.254" v="1633" actId="1076"/>
        <pc:sldMkLst>
          <pc:docMk/>
          <pc:sldMk cId="4129303842" sldId="363"/>
        </pc:sldMkLst>
        <pc:spChg chg="mod">
          <ac:chgData name="Sherif Abdelsadek" userId="5f79abe327bfd6a4" providerId="LiveId" clId="{EFD9EA7C-F160-42F2-B5CC-F0123A0F3987}" dt="2025-10-09T11:36:04.287" v="513" actId="404"/>
          <ac:spMkLst>
            <pc:docMk/>
            <pc:sldMk cId="4129303842" sldId="363"/>
            <ac:spMk id="2" creationId="{4AB3C873-362E-B1A3-ECC8-BA32F2913CB8}"/>
          </ac:spMkLst>
        </pc:spChg>
        <pc:spChg chg="mod">
          <ac:chgData name="Sherif Abdelsadek" userId="5f79abe327bfd6a4" providerId="LiveId" clId="{EFD9EA7C-F160-42F2-B5CC-F0123A0F3987}" dt="2025-10-09T18:03:31.254" v="1633" actId="1076"/>
          <ac:spMkLst>
            <pc:docMk/>
            <pc:sldMk cId="4129303842" sldId="363"/>
            <ac:spMk id="3" creationId="{FF326F37-AA9A-6DE4-754E-F7B4A9B781A9}"/>
          </ac:spMkLst>
        </pc:spChg>
        <pc:picChg chg="mod">
          <ac:chgData name="Sherif Abdelsadek" userId="5f79abe327bfd6a4" providerId="LiveId" clId="{EFD9EA7C-F160-42F2-B5CC-F0123A0F3987}" dt="2025-10-09T17:37:50.327" v="1352" actId="1076"/>
          <ac:picMkLst>
            <pc:docMk/>
            <pc:sldMk cId="4129303842" sldId="363"/>
            <ac:picMk id="30" creationId="{CBBA05B9-1659-4208-B36A-362231E98EB9}"/>
          </ac:picMkLst>
        </pc:picChg>
      </pc:sldChg>
      <pc:sldChg chg="modSp mod">
        <pc:chgData name="Sherif Abdelsadek" userId="5f79abe327bfd6a4" providerId="LiveId" clId="{EFD9EA7C-F160-42F2-B5CC-F0123A0F3987}" dt="2025-10-09T18:02:06.456" v="1615" actId="1076"/>
        <pc:sldMkLst>
          <pc:docMk/>
          <pc:sldMk cId="1878767076" sldId="365"/>
        </pc:sldMkLst>
        <pc:spChg chg="mod">
          <ac:chgData name="Sherif Abdelsadek" userId="5f79abe327bfd6a4" providerId="LiveId" clId="{EFD9EA7C-F160-42F2-B5CC-F0123A0F3987}" dt="2025-10-09T18:02:06.456" v="1615" actId="1076"/>
          <ac:spMkLst>
            <pc:docMk/>
            <pc:sldMk cId="1878767076" sldId="365"/>
            <ac:spMk id="2" creationId="{96411BC1-445C-4F63-0C9E-114CF9E90613}"/>
          </ac:spMkLst>
        </pc:spChg>
        <pc:spChg chg="mod">
          <ac:chgData name="Sherif Abdelsadek" userId="5f79abe327bfd6a4" providerId="LiveId" clId="{EFD9EA7C-F160-42F2-B5CC-F0123A0F3987}" dt="2025-10-09T17:12:56.110" v="1092" actId="14100"/>
          <ac:spMkLst>
            <pc:docMk/>
            <pc:sldMk cId="1878767076" sldId="365"/>
            <ac:spMk id="9" creationId="{3E3B9BD1-6FC6-4224-A646-8A152F269556}"/>
          </ac:spMkLst>
        </pc:spChg>
        <pc:picChg chg="mod">
          <ac:chgData name="Sherif Abdelsadek" userId="5f79abe327bfd6a4" providerId="LiveId" clId="{EFD9EA7C-F160-42F2-B5CC-F0123A0F3987}" dt="2025-10-09T17:37:09.368" v="1342" actId="1076"/>
          <ac:picMkLst>
            <pc:docMk/>
            <pc:sldMk cId="1878767076" sldId="365"/>
            <ac:picMk id="10" creationId="{293FE6AA-476D-4E7A-9C06-0639EE041CFB}"/>
          </ac:picMkLst>
        </pc:picChg>
      </pc:sldChg>
      <pc:sldChg chg="addSp delSp modSp mod">
        <pc:chgData name="Sherif Abdelsadek" userId="5f79abe327bfd6a4" providerId="LiveId" clId="{EFD9EA7C-F160-42F2-B5CC-F0123A0F3987}" dt="2025-10-09T17:56:41.409" v="1552" actId="1076"/>
        <pc:sldMkLst>
          <pc:docMk/>
          <pc:sldMk cId="256493204" sldId="367"/>
        </pc:sldMkLst>
        <pc:spChg chg="mod">
          <ac:chgData name="Sherif Abdelsadek" userId="5f79abe327bfd6a4" providerId="LiveId" clId="{EFD9EA7C-F160-42F2-B5CC-F0123A0F3987}" dt="2025-10-09T17:56:41.409" v="1552" actId="1076"/>
          <ac:spMkLst>
            <pc:docMk/>
            <pc:sldMk cId="256493204" sldId="367"/>
            <ac:spMk id="4" creationId="{20FFC610-7ACE-7228-E8C3-7A8415072F34}"/>
          </ac:spMkLst>
        </pc:spChg>
        <pc:picChg chg="del">
          <ac:chgData name="Sherif Abdelsadek" userId="5f79abe327bfd6a4" providerId="LiveId" clId="{EFD9EA7C-F160-42F2-B5CC-F0123A0F3987}" dt="2025-10-09T08:55:41.730" v="0" actId="478"/>
          <ac:picMkLst>
            <pc:docMk/>
            <pc:sldMk cId="256493204" sldId="367"/>
            <ac:picMk id="2" creationId="{00000000-0000-0000-0000-000000000000}"/>
          </ac:picMkLst>
        </pc:picChg>
        <pc:picChg chg="del">
          <ac:chgData name="Sherif Abdelsadek" userId="5f79abe327bfd6a4" providerId="LiveId" clId="{EFD9EA7C-F160-42F2-B5CC-F0123A0F3987}" dt="2025-10-09T08:55:43.210" v="1" actId="478"/>
          <ac:picMkLst>
            <pc:docMk/>
            <pc:sldMk cId="256493204" sldId="367"/>
            <ac:picMk id="3" creationId="{00000000-0000-0000-0000-000000000000}"/>
          </ac:picMkLst>
        </pc:picChg>
        <pc:picChg chg="add mod">
          <ac:chgData name="Sherif Abdelsadek" userId="5f79abe327bfd6a4" providerId="LiveId" clId="{EFD9EA7C-F160-42F2-B5CC-F0123A0F3987}" dt="2025-10-09T16:38:14.025" v="764" actId="1076"/>
          <ac:picMkLst>
            <pc:docMk/>
            <pc:sldMk cId="256493204" sldId="367"/>
            <ac:picMk id="6" creationId="{650EADDF-A7C3-D902-62C7-F5F692DEC03E}"/>
          </ac:picMkLst>
        </pc:picChg>
        <pc:picChg chg="mod">
          <ac:chgData name="Sherif Abdelsadek" userId="5f79abe327bfd6a4" providerId="LiveId" clId="{EFD9EA7C-F160-42F2-B5CC-F0123A0F3987}" dt="2025-10-09T17:33:06.717" v="1296" actId="1076"/>
          <ac:picMkLst>
            <pc:docMk/>
            <pc:sldMk cId="256493204" sldId="367"/>
            <ac:picMk id="12" creationId="{57927177-EAD5-489D-8777-F86A8803855C}"/>
          </ac:picMkLst>
        </pc:picChg>
      </pc:sldChg>
      <pc:sldChg chg="modSp mod">
        <pc:chgData name="Sherif Abdelsadek" userId="5f79abe327bfd6a4" providerId="LiveId" clId="{EFD9EA7C-F160-42F2-B5CC-F0123A0F3987}" dt="2025-10-09T17:58:28.675" v="1566" actId="1076"/>
        <pc:sldMkLst>
          <pc:docMk/>
          <pc:sldMk cId="2516711280" sldId="368"/>
        </pc:sldMkLst>
        <pc:spChg chg="mod">
          <ac:chgData name="Sherif Abdelsadek" userId="5f79abe327bfd6a4" providerId="LiveId" clId="{EFD9EA7C-F160-42F2-B5CC-F0123A0F3987}" dt="2025-10-09T17:58:28.675" v="1566" actId="1076"/>
          <ac:spMkLst>
            <pc:docMk/>
            <pc:sldMk cId="2516711280" sldId="368"/>
            <ac:spMk id="3" creationId="{C014AD11-D3BF-0F4D-2C74-07F065F699A8}"/>
          </ac:spMkLst>
        </pc:spChg>
        <pc:spChg chg="mod">
          <ac:chgData name="Sherif Abdelsadek" userId="5f79abe327bfd6a4" providerId="LiveId" clId="{EFD9EA7C-F160-42F2-B5CC-F0123A0F3987}" dt="2025-10-09T17:07:56.822" v="1043" actId="1076"/>
          <ac:spMkLst>
            <pc:docMk/>
            <pc:sldMk cId="2516711280" sldId="368"/>
            <ac:spMk id="8" creationId="{C62AD2E3-434C-40CB-AF7B-FAAE16DAB077}"/>
          </ac:spMkLst>
        </pc:spChg>
        <pc:picChg chg="mod">
          <ac:chgData name="Sherif Abdelsadek" userId="5f79abe327bfd6a4" providerId="LiveId" clId="{EFD9EA7C-F160-42F2-B5CC-F0123A0F3987}" dt="2025-10-09T17:07:38.502" v="1039" actId="1076"/>
          <ac:picMkLst>
            <pc:docMk/>
            <pc:sldMk cId="2516711280" sldId="368"/>
            <ac:picMk id="2" creationId="{00000000-0000-0000-0000-000000000000}"/>
          </ac:picMkLst>
        </pc:picChg>
        <pc:picChg chg="mod">
          <ac:chgData name="Sherif Abdelsadek" userId="5f79abe327bfd6a4" providerId="LiveId" clId="{EFD9EA7C-F160-42F2-B5CC-F0123A0F3987}" dt="2025-10-09T17:36:10.422" v="1328" actId="1076"/>
          <ac:picMkLst>
            <pc:docMk/>
            <pc:sldMk cId="2516711280" sldId="368"/>
            <ac:picMk id="7" creationId="{21080280-C510-4D1C-A9D9-8C9820DB69D5}"/>
          </ac:picMkLst>
        </pc:picChg>
      </pc:sldChg>
      <pc:sldChg chg="modSp mod">
        <pc:chgData name="Sherif Abdelsadek" userId="5f79abe327bfd6a4" providerId="LiveId" clId="{EFD9EA7C-F160-42F2-B5CC-F0123A0F3987}" dt="2025-10-09T17:52:25.671" v="1511" actId="1076"/>
        <pc:sldMkLst>
          <pc:docMk/>
          <pc:sldMk cId="1558963798" sldId="369"/>
        </pc:sldMkLst>
        <pc:spChg chg="mod">
          <ac:chgData name="Sherif Abdelsadek" userId="5f79abe327bfd6a4" providerId="LiveId" clId="{EFD9EA7C-F160-42F2-B5CC-F0123A0F3987}" dt="2025-10-09T17:52:14.536" v="1508" actId="1076"/>
          <ac:spMkLst>
            <pc:docMk/>
            <pc:sldMk cId="1558963798" sldId="369"/>
            <ac:spMk id="2" creationId="{481E3325-5330-525B-5CCA-EB08DAE72BF0}"/>
          </ac:spMkLst>
        </pc:spChg>
        <pc:spChg chg="mod">
          <ac:chgData name="Sherif Abdelsadek" userId="5f79abe327bfd6a4" providerId="LiveId" clId="{EFD9EA7C-F160-42F2-B5CC-F0123A0F3987}" dt="2025-10-09T17:52:25.671" v="1511" actId="1076"/>
          <ac:spMkLst>
            <pc:docMk/>
            <pc:sldMk cId="1558963798" sldId="369"/>
            <ac:spMk id="6" creationId="{A1E7B841-7844-4348-97DC-6A1E2765F3A6}"/>
          </ac:spMkLst>
        </pc:spChg>
        <pc:picChg chg="mod">
          <ac:chgData name="Sherif Abdelsadek" userId="5f79abe327bfd6a4" providerId="LiveId" clId="{EFD9EA7C-F160-42F2-B5CC-F0123A0F3987}" dt="2025-10-09T17:52:21.993" v="1510" actId="1076"/>
          <ac:picMkLst>
            <pc:docMk/>
            <pc:sldMk cId="1558963798" sldId="369"/>
            <ac:picMk id="3" creationId="{24A2DBD0-A91C-41EC-90FD-52593777D883}"/>
          </ac:picMkLst>
        </pc:picChg>
        <pc:picChg chg="mod">
          <ac:chgData name="Sherif Abdelsadek" userId="5f79abe327bfd6a4" providerId="LiveId" clId="{EFD9EA7C-F160-42F2-B5CC-F0123A0F3987}" dt="2025-10-09T17:32:16.566" v="1283" actId="1076"/>
          <ac:picMkLst>
            <pc:docMk/>
            <pc:sldMk cId="1558963798" sldId="369"/>
            <ac:picMk id="5" creationId="{605C3698-A282-4D84-B6EA-5A08E08CC28B}"/>
          </ac:picMkLst>
        </pc:picChg>
      </pc:sldChg>
      <pc:sldChg chg="addSp delSp modSp mod">
        <pc:chgData name="Sherif Abdelsadek" userId="5f79abe327bfd6a4" providerId="LiveId" clId="{EFD9EA7C-F160-42F2-B5CC-F0123A0F3987}" dt="2025-10-09T11:15:45.807" v="505" actId="14100"/>
        <pc:sldMkLst>
          <pc:docMk/>
          <pc:sldMk cId="1212042083" sldId="371"/>
        </pc:sldMkLst>
        <pc:spChg chg="del">
          <ac:chgData name="Sherif Abdelsadek" userId="5f79abe327bfd6a4" providerId="LiveId" clId="{EFD9EA7C-F160-42F2-B5CC-F0123A0F3987}" dt="2025-10-09T11:14:20.686" v="477" actId="21"/>
          <ac:spMkLst>
            <pc:docMk/>
            <pc:sldMk cId="1212042083" sldId="371"/>
            <ac:spMk id="4" creationId="{CCE765EB-751F-473F-AA7E-77B711C6AE0D}"/>
          </ac:spMkLst>
        </pc:spChg>
        <pc:spChg chg="add mod">
          <ac:chgData name="Sherif Abdelsadek" userId="5f79abe327bfd6a4" providerId="LiveId" clId="{EFD9EA7C-F160-42F2-B5CC-F0123A0F3987}" dt="2025-10-09T11:15:45.807" v="505" actId="14100"/>
          <ac:spMkLst>
            <pc:docMk/>
            <pc:sldMk cId="1212042083" sldId="371"/>
            <ac:spMk id="6" creationId="{3836B19F-D3F6-4676-8C6A-B493CFE88E4A}"/>
          </ac:spMkLst>
        </pc:spChg>
        <pc:picChg chg="del">
          <ac:chgData name="Sherif Abdelsadek" userId="5f79abe327bfd6a4" providerId="LiveId" clId="{EFD9EA7C-F160-42F2-B5CC-F0123A0F3987}" dt="2025-10-09T11:13:42.166" v="472" actId="478"/>
          <ac:picMkLst>
            <pc:docMk/>
            <pc:sldMk cId="1212042083" sldId="371"/>
            <ac:picMk id="3" creationId="{4DAE6F6F-DF45-47C7-8C30-78102C0BE69F}"/>
          </ac:picMkLst>
        </pc:picChg>
        <pc:picChg chg="add mod">
          <ac:chgData name="Sherif Abdelsadek" userId="5f79abe327bfd6a4" providerId="LiveId" clId="{EFD9EA7C-F160-42F2-B5CC-F0123A0F3987}" dt="2025-10-09T11:14:28.787" v="479" actId="14100"/>
          <ac:picMkLst>
            <pc:docMk/>
            <pc:sldMk cId="1212042083" sldId="371"/>
            <ac:picMk id="5" creationId="{FDB1D0DB-5B2E-627C-849C-C7727DEDEBEE}"/>
          </ac:picMkLst>
        </pc:picChg>
      </pc:sldChg>
      <pc:sldChg chg="modSp mod">
        <pc:chgData name="Sherif Abdelsadek" userId="5f79abe327bfd6a4" providerId="LiveId" clId="{EFD9EA7C-F160-42F2-B5CC-F0123A0F3987}" dt="2025-10-09T18:03:47.586" v="1637" actId="1076"/>
        <pc:sldMkLst>
          <pc:docMk/>
          <pc:sldMk cId="1741378625" sldId="372"/>
        </pc:sldMkLst>
        <pc:spChg chg="mod">
          <ac:chgData name="Sherif Abdelsadek" userId="5f79abe327bfd6a4" providerId="LiveId" clId="{EFD9EA7C-F160-42F2-B5CC-F0123A0F3987}" dt="2025-10-09T17:21:19.931" v="1179" actId="1076"/>
          <ac:spMkLst>
            <pc:docMk/>
            <pc:sldMk cId="1741378625" sldId="372"/>
            <ac:spMk id="4" creationId="{73D9F8E9-7C5D-5B9A-D1DE-3F0B32BE80FA}"/>
          </ac:spMkLst>
        </pc:spChg>
        <pc:spChg chg="mod">
          <ac:chgData name="Sherif Abdelsadek" userId="5f79abe327bfd6a4" providerId="LiveId" clId="{EFD9EA7C-F160-42F2-B5CC-F0123A0F3987}" dt="2025-10-09T18:03:47.586" v="1637" actId="1076"/>
          <ac:spMkLst>
            <pc:docMk/>
            <pc:sldMk cId="1741378625" sldId="372"/>
            <ac:spMk id="6" creationId="{200030FE-58ED-8FF4-01E0-4D971775F9D1}"/>
          </ac:spMkLst>
        </pc:spChg>
        <pc:picChg chg="mod">
          <ac:chgData name="Sherif Abdelsadek" userId="5f79abe327bfd6a4" providerId="LiveId" clId="{EFD9EA7C-F160-42F2-B5CC-F0123A0F3987}" dt="2025-10-09T17:21:15.721" v="1178" actId="1076"/>
          <ac:picMkLst>
            <pc:docMk/>
            <pc:sldMk cId="1741378625" sldId="372"/>
            <ac:picMk id="3" creationId="{506C538A-C135-35DB-0DD2-56CCB84A5C98}"/>
          </ac:picMkLst>
        </pc:picChg>
        <pc:picChg chg="mod">
          <ac:chgData name="Sherif Abdelsadek" userId="5f79abe327bfd6a4" providerId="LiveId" clId="{EFD9EA7C-F160-42F2-B5CC-F0123A0F3987}" dt="2025-10-09T17:37:55.633" v="1354" actId="1076"/>
          <ac:picMkLst>
            <pc:docMk/>
            <pc:sldMk cId="1741378625" sldId="372"/>
            <ac:picMk id="7" creationId="{A22C7495-FD8F-E0DA-4AAF-E181A5133C54}"/>
          </ac:picMkLst>
        </pc:picChg>
      </pc:sldChg>
      <pc:sldChg chg="modSp mod">
        <pc:chgData name="Sherif Abdelsadek" userId="5f79abe327bfd6a4" providerId="LiveId" clId="{EFD9EA7C-F160-42F2-B5CC-F0123A0F3987}" dt="2025-10-09T18:02:38.532" v="1619" actId="1076"/>
        <pc:sldMkLst>
          <pc:docMk/>
          <pc:sldMk cId="2016268227" sldId="374"/>
        </pc:sldMkLst>
        <pc:spChg chg="mod">
          <ac:chgData name="Sherif Abdelsadek" userId="5f79abe327bfd6a4" providerId="LiveId" clId="{EFD9EA7C-F160-42F2-B5CC-F0123A0F3987}" dt="2025-10-09T17:13:43.293" v="1103" actId="1076"/>
          <ac:spMkLst>
            <pc:docMk/>
            <pc:sldMk cId="2016268227" sldId="374"/>
            <ac:spMk id="3" creationId="{33321C27-558F-F004-90F0-13CAE210BB69}"/>
          </ac:spMkLst>
        </pc:spChg>
        <pc:spChg chg="mod">
          <ac:chgData name="Sherif Abdelsadek" userId="5f79abe327bfd6a4" providerId="LiveId" clId="{EFD9EA7C-F160-42F2-B5CC-F0123A0F3987}" dt="2025-10-09T18:02:38.532" v="1619" actId="1076"/>
          <ac:spMkLst>
            <pc:docMk/>
            <pc:sldMk cId="2016268227" sldId="374"/>
            <ac:spMk id="5" creationId="{8B69DDDA-7E5E-8889-E488-19968589CD9A}"/>
          </ac:spMkLst>
        </pc:spChg>
        <pc:picChg chg="mod">
          <ac:chgData name="Sherif Abdelsadek" userId="5f79abe327bfd6a4" providerId="LiveId" clId="{EFD9EA7C-F160-42F2-B5CC-F0123A0F3987}" dt="2025-10-09T17:13:38.740" v="1102" actId="1076"/>
          <ac:picMkLst>
            <pc:docMk/>
            <pc:sldMk cId="2016268227" sldId="374"/>
            <ac:picMk id="2" creationId="{76FB5BE4-16CD-C40C-3955-2E2F64D4FA56}"/>
          </ac:picMkLst>
        </pc:picChg>
        <pc:picChg chg="mod">
          <ac:chgData name="Sherif Abdelsadek" userId="5f79abe327bfd6a4" providerId="LiveId" clId="{EFD9EA7C-F160-42F2-B5CC-F0123A0F3987}" dt="2025-10-09T17:37:17.102" v="1344" actId="1076"/>
          <ac:picMkLst>
            <pc:docMk/>
            <pc:sldMk cId="2016268227" sldId="374"/>
            <ac:picMk id="6" creationId="{7DDF76D2-6BE9-4436-DCE9-68F6CB67E024}"/>
          </ac:picMkLst>
        </pc:picChg>
      </pc:sldChg>
      <pc:sldChg chg="modSp mod">
        <pc:chgData name="Sherif Abdelsadek" userId="5f79abe327bfd6a4" providerId="LiveId" clId="{EFD9EA7C-F160-42F2-B5CC-F0123A0F3987}" dt="2025-10-09T18:03:14.243" v="1629" actId="1076"/>
        <pc:sldMkLst>
          <pc:docMk/>
          <pc:sldMk cId="3028829819" sldId="375"/>
        </pc:sldMkLst>
        <pc:spChg chg="mod">
          <ac:chgData name="Sherif Abdelsadek" userId="5f79abe327bfd6a4" providerId="LiveId" clId="{EFD9EA7C-F160-42F2-B5CC-F0123A0F3987}" dt="2025-10-09T18:03:14.243" v="1629" actId="1076"/>
          <ac:spMkLst>
            <pc:docMk/>
            <pc:sldMk cId="3028829819" sldId="375"/>
            <ac:spMk id="2" creationId="{57902ED9-514D-2100-E9F2-AC191E5F9752}"/>
          </ac:spMkLst>
        </pc:spChg>
        <pc:picChg chg="mod">
          <ac:chgData name="Sherif Abdelsadek" userId="5f79abe327bfd6a4" providerId="LiveId" clId="{EFD9EA7C-F160-42F2-B5CC-F0123A0F3987}" dt="2025-10-09T17:37:38.721" v="1349" actId="1076"/>
          <ac:picMkLst>
            <pc:docMk/>
            <pc:sldMk cId="3028829819" sldId="375"/>
            <ac:picMk id="10" creationId="{8E05F4B3-7F3D-E837-131A-F122881F06B0}"/>
          </ac:picMkLst>
        </pc:picChg>
      </pc:sldChg>
      <pc:sldChg chg="modSp mod">
        <pc:chgData name="Sherif Abdelsadek" userId="5f79abe327bfd6a4" providerId="LiveId" clId="{EFD9EA7C-F160-42F2-B5CC-F0123A0F3987}" dt="2025-10-09T18:02:22.249" v="1617" actId="1076"/>
        <pc:sldMkLst>
          <pc:docMk/>
          <pc:sldMk cId="23918461" sldId="376"/>
        </pc:sldMkLst>
        <pc:spChg chg="mod">
          <ac:chgData name="Sherif Abdelsadek" userId="5f79abe327bfd6a4" providerId="LiveId" clId="{EFD9EA7C-F160-42F2-B5CC-F0123A0F3987}" dt="2025-10-09T17:13:12.483" v="1096" actId="1076"/>
          <ac:spMkLst>
            <pc:docMk/>
            <pc:sldMk cId="23918461" sldId="376"/>
            <ac:spMk id="4" creationId="{35C76DA0-A7B5-5431-86EE-45E0895F0893}"/>
          </ac:spMkLst>
        </pc:spChg>
        <pc:spChg chg="mod">
          <ac:chgData name="Sherif Abdelsadek" userId="5f79abe327bfd6a4" providerId="LiveId" clId="{EFD9EA7C-F160-42F2-B5CC-F0123A0F3987}" dt="2025-10-09T18:02:22.249" v="1617" actId="1076"/>
          <ac:spMkLst>
            <pc:docMk/>
            <pc:sldMk cId="23918461" sldId="376"/>
            <ac:spMk id="8" creationId="{DD330C39-1F91-4B06-DE15-D62F3023D8B0}"/>
          </ac:spMkLst>
        </pc:spChg>
        <pc:picChg chg="mod">
          <ac:chgData name="Sherif Abdelsadek" userId="5f79abe327bfd6a4" providerId="LiveId" clId="{EFD9EA7C-F160-42F2-B5CC-F0123A0F3987}" dt="2025-10-09T17:37:11.903" v="1343" actId="1076"/>
          <ac:picMkLst>
            <pc:docMk/>
            <pc:sldMk cId="23918461" sldId="376"/>
            <ac:picMk id="9" creationId="{325508C3-6E74-5CF0-6A5B-70254F25401F}"/>
          </ac:picMkLst>
        </pc:picChg>
      </pc:sldChg>
      <pc:sldChg chg="modSp mod">
        <pc:chgData name="Sherif Abdelsadek" userId="5f79abe327bfd6a4" providerId="LiveId" clId="{EFD9EA7C-F160-42F2-B5CC-F0123A0F3987}" dt="2025-10-09T18:00:12.051" v="1593" actId="1076"/>
        <pc:sldMkLst>
          <pc:docMk/>
          <pc:sldMk cId="786023893" sldId="377"/>
        </pc:sldMkLst>
        <pc:spChg chg="mod">
          <ac:chgData name="Sherif Abdelsadek" userId="5f79abe327bfd6a4" providerId="LiveId" clId="{EFD9EA7C-F160-42F2-B5CC-F0123A0F3987}" dt="2025-10-09T17:00:19.356" v="946" actId="1076"/>
          <ac:spMkLst>
            <pc:docMk/>
            <pc:sldMk cId="786023893" sldId="377"/>
            <ac:spMk id="6" creationId="{0801068D-354E-C771-5DBE-890916365494}"/>
          </ac:spMkLst>
        </pc:spChg>
        <pc:spChg chg="mod">
          <ac:chgData name="Sherif Abdelsadek" userId="5f79abe327bfd6a4" providerId="LiveId" clId="{EFD9EA7C-F160-42F2-B5CC-F0123A0F3987}" dt="2025-10-09T18:00:12.051" v="1593" actId="1076"/>
          <ac:spMkLst>
            <pc:docMk/>
            <pc:sldMk cId="786023893" sldId="377"/>
            <ac:spMk id="7" creationId="{17220023-C5A0-4514-A19B-AEDD47F25444}"/>
          </ac:spMkLst>
        </pc:spChg>
        <pc:picChg chg="mod">
          <ac:chgData name="Sherif Abdelsadek" userId="5f79abe327bfd6a4" providerId="LiveId" clId="{EFD9EA7C-F160-42F2-B5CC-F0123A0F3987}" dt="2025-10-09T17:00:16.157" v="945" actId="1076"/>
          <ac:picMkLst>
            <pc:docMk/>
            <pc:sldMk cId="786023893" sldId="377"/>
            <ac:picMk id="5" creationId="{C98E73DA-1C72-8BEF-936E-A4092D0B1FF9}"/>
          </ac:picMkLst>
        </pc:picChg>
        <pc:picChg chg="mod">
          <ac:chgData name="Sherif Abdelsadek" userId="5f79abe327bfd6a4" providerId="LiveId" clId="{EFD9EA7C-F160-42F2-B5CC-F0123A0F3987}" dt="2025-10-09T17:36:46.333" v="1338" actId="1076"/>
          <ac:picMkLst>
            <pc:docMk/>
            <pc:sldMk cId="786023893" sldId="377"/>
            <ac:picMk id="8" creationId="{14A4B332-4E8C-671C-271B-3D9533AE3999}"/>
          </ac:picMkLst>
        </pc:picChg>
      </pc:sldChg>
      <pc:sldChg chg="modSp mod">
        <pc:chgData name="Sherif Abdelsadek" userId="5f79abe327bfd6a4" providerId="LiveId" clId="{EFD9EA7C-F160-42F2-B5CC-F0123A0F3987}" dt="2025-10-09T17:52:37.648" v="1515" actId="1076"/>
        <pc:sldMkLst>
          <pc:docMk/>
          <pc:sldMk cId="1747764477" sldId="379"/>
        </pc:sldMkLst>
        <pc:spChg chg="mod">
          <ac:chgData name="Sherif Abdelsadek" userId="5f79abe327bfd6a4" providerId="LiveId" clId="{EFD9EA7C-F160-42F2-B5CC-F0123A0F3987}" dt="2025-10-09T17:52:37.648" v="1515" actId="1076"/>
          <ac:spMkLst>
            <pc:docMk/>
            <pc:sldMk cId="1747764477" sldId="379"/>
            <ac:spMk id="2" creationId="{48B0222A-0A79-5253-CEE5-D68A10E44977}"/>
          </ac:spMkLst>
        </pc:spChg>
        <pc:spChg chg="mod">
          <ac:chgData name="Sherif Abdelsadek" userId="5f79abe327bfd6a4" providerId="LiveId" clId="{EFD9EA7C-F160-42F2-B5CC-F0123A0F3987}" dt="2025-10-09T16:25:22.504" v="662" actId="1076"/>
          <ac:spMkLst>
            <pc:docMk/>
            <pc:sldMk cId="1747764477" sldId="379"/>
            <ac:spMk id="9" creationId="{1316F18E-A737-4FE1-9A3E-7E6E881C9CAE}"/>
          </ac:spMkLst>
        </pc:spChg>
        <pc:picChg chg="mod">
          <ac:chgData name="Sherif Abdelsadek" userId="5f79abe327bfd6a4" providerId="LiveId" clId="{EFD9EA7C-F160-42F2-B5CC-F0123A0F3987}" dt="2025-10-09T16:25:17.257" v="661" actId="1076"/>
          <ac:picMkLst>
            <pc:docMk/>
            <pc:sldMk cId="1747764477" sldId="379"/>
            <ac:picMk id="4" creationId="{545FFD3E-6509-42A3-8BCE-745799BDCA99}"/>
          </ac:picMkLst>
        </pc:picChg>
        <pc:picChg chg="mod">
          <ac:chgData name="Sherif Abdelsadek" userId="5f79abe327bfd6a4" providerId="LiveId" clId="{EFD9EA7C-F160-42F2-B5CC-F0123A0F3987}" dt="2025-10-09T17:43:01.804" v="1402" actId="1076"/>
          <ac:picMkLst>
            <pc:docMk/>
            <pc:sldMk cId="1747764477" sldId="379"/>
            <ac:picMk id="5" creationId="{605C3698-A282-4D84-B6EA-5A08E08CC28B}"/>
          </ac:picMkLst>
        </pc:picChg>
      </pc:sldChg>
      <pc:sldChg chg="modSp mod">
        <pc:chgData name="Sherif Abdelsadek" userId="5f79abe327bfd6a4" providerId="LiveId" clId="{EFD9EA7C-F160-42F2-B5CC-F0123A0F3987}" dt="2025-10-09T17:50:52.346" v="1492" actId="1076"/>
        <pc:sldMkLst>
          <pc:docMk/>
          <pc:sldMk cId="1514216636" sldId="380"/>
        </pc:sldMkLst>
        <pc:spChg chg="mod">
          <ac:chgData name="Sherif Abdelsadek" userId="5f79abe327bfd6a4" providerId="LiveId" clId="{EFD9EA7C-F160-42F2-B5CC-F0123A0F3987}" dt="2025-10-09T17:50:52.346" v="1492" actId="1076"/>
          <ac:spMkLst>
            <pc:docMk/>
            <pc:sldMk cId="1514216636" sldId="380"/>
            <ac:spMk id="2" creationId="{25435E80-FAAF-0D40-1E0B-BE295FC06965}"/>
          </ac:spMkLst>
        </pc:spChg>
        <pc:spChg chg="mod">
          <ac:chgData name="Sherif Abdelsadek" userId="5f79abe327bfd6a4" providerId="LiveId" clId="{EFD9EA7C-F160-42F2-B5CC-F0123A0F3987}" dt="2025-10-09T16:50:42.259" v="880" actId="14100"/>
          <ac:spMkLst>
            <pc:docMk/>
            <pc:sldMk cId="1514216636" sldId="380"/>
            <ac:spMk id="9" creationId="{1316F18E-A737-4FE1-9A3E-7E6E881C9CAE}"/>
          </ac:spMkLst>
        </pc:spChg>
        <pc:picChg chg="mod">
          <ac:chgData name="Sherif Abdelsadek" userId="5f79abe327bfd6a4" providerId="LiveId" clId="{EFD9EA7C-F160-42F2-B5CC-F0123A0F3987}" dt="2025-10-09T17:43:18.500" v="1405" actId="1076"/>
          <ac:picMkLst>
            <pc:docMk/>
            <pc:sldMk cId="1514216636" sldId="380"/>
            <ac:picMk id="5" creationId="{605C3698-A282-4D84-B6EA-5A08E08CC28B}"/>
          </ac:picMkLst>
        </pc:picChg>
      </pc:sldChg>
      <pc:sldChg chg="modSp mod">
        <pc:chgData name="Sherif Abdelsadek" userId="5f79abe327bfd6a4" providerId="LiveId" clId="{EFD9EA7C-F160-42F2-B5CC-F0123A0F3987}" dt="2025-10-09T17:51:25.855" v="1499" actId="1076"/>
        <pc:sldMkLst>
          <pc:docMk/>
          <pc:sldMk cId="4234363168" sldId="381"/>
        </pc:sldMkLst>
        <pc:spChg chg="mod">
          <ac:chgData name="Sherif Abdelsadek" userId="5f79abe327bfd6a4" providerId="LiveId" clId="{EFD9EA7C-F160-42F2-B5CC-F0123A0F3987}" dt="2025-10-09T17:51:25.855" v="1499" actId="1076"/>
          <ac:spMkLst>
            <pc:docMk/>
            <pc:sldMk cId="4234363168" sldId="381"/>
            <ac:spMk id="2" creationId="{1B30BA61-E829-D2CE-FD5F-00D68AE89848}"/>
          </ac:spMkLst>
        </pc:spChg>
        <pc:spChg chg="mod">
          <ac:chgData name="Sherif Abdelsadek" userId="5f79abe327bfd6a4" providerId="LiveId" clId="{EFD9EA7C-F160-42F2-B5CC-F0123A0F3987}" dt="2025-10-09T16:48:59.977" v="859" actId="120"/>
          <ac:spMkLst>
            <pc:docMk/>
            <pc:sldMk cId="4234363168" sldId="381"/>
            <ac:spMk id="9" creationId="{1316F18E-A737-4FE1-9A3E-7E6E881C9CAE}"/>
          </ac:spMkLst>
        </pc:spChg>
        <pc:picChg chg="mod">
          <ac:chgData name="Sherif Abdelsadek" userId="5f79abe327bfd6a4" providerId="LiveId" clId="{EFD9EA7C-F160-42F2-B5CC-F0123A0F3987}" dt="2025-10-09T17:40:49.412" v="1386" actId="1076"/>
          <ac:picMkLst>
            <pc:docMk/>
            <pc:sldMk cId="4234363168" sldId="381"/>
            <ac:picMk id="5" creationId="{605C3698-A282-4D84-B6EA-5A08E08CC28B}"/>
          </ac:picMkLst>
        </pc:picChg>
      </pc:sldChg>
      <pc:sldChg chg="modSp mod">
        <pc:chgData name="Sherif Abdelsadek" userId="5f79abe327bfd6a4" providerId="LiveId" clId="{EFD9EA7C-F160-42F2-B5CC-F0123A0F3987}" dt="2025-10-09T17:59:53.924" v="1586" actId="1076"/>
        <pc:sldMkLst>
          <pc:docMk/>
          <pc:sldMk cId="1868518083" sldId="383"/>
        </pc:sldMkLst>
        <pc:spChg chg="mod">
          <ac:chgData name="Sherif Abdelsadek" userId="5f79abe327bfd6a4" providerId="LiveId" clId="{EFD9EA7C-F160-42F2-B5CC-F0123A0F3987}" dt="2025-10-09T17:59:53.924" v="1586" actId="1076"/>
          <ac:spMkLst>
            <pc:docMk/>
            <pc:sldMk cId="1868518083" sldId="383"/>
            <ac:spMk id="2" creationId="{DA344D15-DE99-1CEE-8405-A5F921ECF0EE}"/>
          </ac:spMkLst>
        </pc:spChg>
        <pc:spChg chg="mod">
          <ac:chgData name="Sherif Abdelsadek" userId="5f79abe327bfd6a4" providerId="LiveId" clId="{EFD9EA7C-F160-42F2-B5CC-F0123A0F3987}" dt="2025-10-09T17:02:01.048" v="968" actId="14100"/>
          <ac:spMkLst>
            <pc:docMk/>
            <pc:sldMk cId="1868518083" sldId="383"/>
            <ac:spMk id="8" creationId="{C62AD2E3-434C-40CB-AF7B-FAAE16DAB077}"/>
          </ac:spMkLst>
        </pc:spChg>
        <pc:picChg chg="mod">
          <ac:chgData name="Sherif Abdelsadek" userId="5f79abe327bfd6a4" providerId="LiveId" clId="{EFD9EA7C-F160-42F2-B5CC-F0123A0F3987}" dt="2025-10-09T17:30:54.479" v="1259" actId="1076"/>
          <ac:picMkLst>
            <pc:docMk/>
            <pc:sldMk cId="1868518083" sldId="383"/>
            <ac:picMk id="7" creationId="{21080280-C510-4D1C-A9D9-8C9820DB69D5}"/>
          </ac:picMkLst>
        </pc:picChg>
      </pc:sldChg>
      <pc:sldChg chg="modSp mod">
        <pc:chgData name="Sherif Abdelsadek" userId="5f79abe327bfd6a4" providerId="LiveId" clId="{EFD9EA7C-F160-42F2-B5CC-F0123A0F3987}" dt="2025-10-09T17:59:47.437" v="1584" actId="1076"/>
        <pc:sldMkLst>
          <pc:docMk/>
          <pc:sldMk cId="714310942" sldId="384"/>
        </pc:sldMkLst>
        <pc:spChg chg="mod">
          <ac:chgData name="Sherif Abdelsadek" userId="5f79abe327bfd6a4" providerId="LiveId" clId="{EFD9EA7C-F160-42F2-B5CC-F0123A0F3987}" dt="2025-10-09T17:59:47.437" v="1584" actId="1076"/>
          <ac:spMkLst>
            <pc:docMk/>
            <pc:sldMk cId="714310942" sldId="384"/>
            <ac:spMk id="2" creationId="{B898EB6C-D897-DA0B-EF0C-0650BAEE500C}"/>
          </ac:spMkLst>
        </pc:spChg>
        <pc:spChg chg="mod">
          <ac:chgData name="Sherif Abdelsadek" userId="5f79abe327bfd6a4" providerId="LiveId" clId="{EFD9EA7C-F160-42F2-B5CC-F0123A0F3987}" dt="2025-10-09T17:02:20.150" v="971" actId="14100"/>
          <ac:spMkLst>
            <pc:docMk/>
            <pc:sldMk cId="714310942" sldId="384"/>
            <ac:spMk id="8" creationId="{C62AD2E3-434C-40CB-AF7B-FAAE16DAB077}"/>
          </ac:spMkLst>
        </pc:spChg>
        <pc:picChg chg="mod">
          <ac:chgData name="Sherif Abdelsadek" userId="5f79abe327bfd6a4" providerId="LiveId" clId="{EFD9EA7C-F160-42F2-B5CC-F0123A0F3987}" dt="2025-10-09T17:02:12.088" v="969" actId="1076"/>
          <ac:picMkLst>
            <pc:docMk/>
            <pc:sldMk cId="714310942" sldId="384"/>
            <ac:picMk id="5" creationId="{CFE29A8D-00F7-408A-A4C6-B4A3F7B1E75C}"/>
          </ac:picMkLst>
        </pc:picChg>
        <pc:picChg chg="mod">
          <ac:chgData name="Sherif Abdelsadek" userId="5f79abe327bfd6a4" providerId="LiveId" clId="{EFD9EA7C-F160-42F2-B5CC-F0123A0F3987}" dt="2025-10-09T17:30:58.713" v="1260" actId="1076"/>
          <ac:picMkLst>
            <pc:docMk/>
            <pc:sldMk cId="714310942" sldId="384"/>
            <ac:picMk id="7" creationId="{21080280-C510-4D1C-A9D9-8C9820DB69D5}"/>
          </ac:picMkLst>
        </pc:picChg>
      </pc:sldChg>
      <pc:sldChg chg="modSp mod">
        <pc:chgData name="Sherif Abdelsadek" userId="5f79abe327bfd6a4" providerId="LiveId" clId="{EFD9EA7C-F160-42F2-B5CC-F0123A0F3987}" dt="2025-10-09T17:59:40.276" v="1582" actId="1076"/>
        <pc:sldMkLst>
          <pc:docMk/>
          <pc:sldMk cId="1529476650" sldId="385"/>
        </pc:sldMkLst>
        <pc:spChg chg="mod">
          <ac:chgData name="Sherif Abdelsadek" userId="5f79abe327bfd6a4" providerId="LiveId" clId="{EFD9EA7C-F160-42F2-B5CC-F0123A0F3987}" dt="2025-10-09T17:59:40.276" v="1582" actId="1076"/>
          <ac:spMkLst>
            <pc:docMk/>
            <pc:sldMk cId="1529476650" sldId="385"/>
            <ac:spMk id="2" creationId="{E4E3DC55-D380-8BD6-79A3-7EF4582D72CE}"/>
          </ac:spMkLst>
        </pc:spChg>
        <pc:spChg chg="mod">
          <ac:chgData name="Sherif Abdelsadek" userId="5f79abe327bfd6a4" providerId="LiveId" clId="{EFD9EA7C-F160-42F2-B5CC-F0123A0F3987}" dt="2025-10-09T17:03:08.658" v="982" actId="20577"/>
          <ac:spMkLst>
            <pc:docMk/>
            <pc:sldMk cId="1529476650" sldId="385"/>
            <ac:spMk id="8" creationId="{C62AD2E3-434C-40CB-AF7B-FAAE16DAB077}"/>
          </ac:spMkLst>
        </pc:spChg>
        <pc:picChg chg="mod">
          <ac:chgData name="Sherif Abdelsadek" userId="5f79abe327bfd6a4" providerId="LiveId" clId="{EFD9EA7C-F160-42F2-B5CC-F0123A0F3987}" dt="2025-10-09T17:02:54.831" v="978" actId="1076"/>
          <ac:picMkLst>
            <pc:docMk/>
            <pc:sldMk cId="1529476650" sldId="385"/>
            <ac:picMk id="5" creationId="{CFE29A8D-00F7-408A-A4C6-B4A3F7B1E75C}"/>
          </ac:picMkLst>
        </pc:picChg>
        <pc:picChg chg="mod">
          <ac:chgData name="Sherif Abdelsadek" userId="5f79abe327bfd6a4" providerId="LiveId" clId="{EFD9EA7C-F160-42F2-B5CC-F0123A0F3987}" dt="2025-10-09T17:36:39.338" v="1336" actId="1076"/>
          <ac:picMkLst>
            <pc:docMk/>
            <pc:sldMk cId="1529476650" sldId="385"/>
            <ac:picMk id="7" creationId="{21080280-C510-4D1C-A9D9-8C9820DB69D5}"/>
          </ac:picMkLst>
        </pc:picChg>
      </pc:sldChg>
      <pc:sldChg chg="modSp mod">
        <pc:chgData name="Sherif Abdelsadek" userId="5f79abe327bfd6a4" providerId="LiveId" clId="{EFD9EA7C-F160-42F2-B5CC-F0123A0F3987}" dt="2025-10-09T17:59:18.831" v="1578" actId="1076"/>
        <pc:sldMkLst>
          <pc:docMk/>
          <pc:sldMk cId="1264859276" sldId="386"/>
        </pc:sldMkLst>
        <pc:spChg chg="mod">
          <ac:chgData name="Sherif Abdelsadek" userId="5f79abe327bfd6a4" providerId="LiveId" clId="{EFD9EA7C-F160-42F2-B5CC-F0123A0F3987}" dt="2025-10-09T17:59:18.831" v="1578" actId="1076"/>
          <ac:spMkLst>
            <pc:docMk/>
            <pc:sldMk cId="1264859276" sldId="386"/>
            <ac:spMk id="2" creationId="{5B99D415-074F-31B4-13C1-C5F41F3196A5}"/>
          </ac:spMkLst>
        </pc:spChg>
        <pc:spChg chg="mod">
          <ac:chgData name="Sherif Abdelsadek" userId="5f79abe327bfd6a4" providerId="LiveId" clId="{EFD9EA7C-F160-42F2-B5CC-F0123A0F3987}" dt="2025-10-09T17:04:51.007" v="1004" actId="14100"/>
          <ac:spMkLst>
            <pc:docMk/>
            <pc:sldMk cId="1264859276" sldId="386"/>
            <ac:spMk id="8" creationId="{C62AD2E3-434C-40CB-AF7B-FAAE16DAB077}"/>
          </ac:spMkLst>
        </pc:spChg>
        <pc:picChg chg="mod">
          <ac:chgData name="Sherif Abdelsadek" userId="5f79abe327bfd6a4" providerId="LiveId" clId="{EFD9EA7C-F160-42F2-B5CC-F0123A0F3987}" dt="2025-10-09T17:04:39.961" v="1001" actId="1076"/>
          <ac:picMkLst>
            <pc:docMk/>
            <pc:sldMk cId="1264859276" sldId="386"/>
            <ac:picMk id="5" creationId="{CFE29A8D-00F7-408A-A4C6-B4A3F7B1E75C}"/>
          </ac:picMkLst>
        </pc:picChg>
        <pc:picChg chg="mod">
          <ac:chgData name="Sherif Abdelsadek" userId="5f79abe327bfd6a4" providerId="LiveId" clId="{EFD9EA7C-F160-42F2-B5CC-F0123A0F3987}" dt="2025-10-09T17:36:25.459" v="1333" actId="1076"/>
          <ac:picMkLst>
            <pc:docMk/>
            <pc:sldMk cId="1264859276" sldId="386"/>
            <ac:picMk id="7" creationId="{21080280-C510-4D1C-A9D9-8C9820DB69D5}"/>
          </ac:picMkLst>
        </pc:picChg>
      </pc:sldChg>
      <pc:sldChg chg="modSp mod">
        <pc:chgData name="Sherif Abdelsadek" userId="5f79abe327bfd6a4" providerId="LiveId" clId="{EFD9EA7C-F160-42F2-B5CC-F0123A0F3987}" dt="2025-10-09T17:59:08.121" v="1576" actId="1076"/>
        <pc:sldMkLst>
          <pc:docMk/>
          <pc:sldMk cId="3236697904" sldId="387"/>
        </pc:sldMkLst>
        <pc:spChg chg="mod">
          <ac:chgData name="Sherif Abdelsadek" userId="5f79abe327bfd6a4" providerId="LiveId" clId="{EFD9EA7C-F160-42F2-B5CC-F0123A0F3987}" dt="2025-10-09T17:59:08.121" v="1576" actId="1076"/>
          <ac:spMkLst>
            <pc:docMk/>
            <pc:sldMk cId="3236697904" sldId="387"/>
            <ac:spMk id="2" creationId="{DB7B24B6-8E96-17DB-71FC-EAA549C88A00}"/>
          </ac:spMkLst>
        </pc:spChg>
        <pc:spChg chg="mod">
          <ac:chgData name="Sherif Abdelsadek" userId="5f79abe327bfd6a4" providerId="LiveId" clId="{EFD9EA7C-F160-42F2-B5CC-F0123A0F3987}" dt="2025-10-09T17:05:31.403" v="1015" actId="20577"/>
          <ac:spMkLst>
            <pc:docMk/>
            <pc:sldMk cId="3236697904" sldId="387"/>
            <ac:spMk id="8" creationId="{C62AD2E3-434C-40CB-AF7B-FAAE16DAB077}"/>
          </ac:spMkLst>
        </pc:spChg>
        <pc:picChg chg="mod">
          <ac:chgData name="Sherif Abdelsadek" userId="5f79abe327bfd6a4" providerId="LiveId" clId="{EFD9EA7C-F160-42F2-B5CC-F0123A0F3987}" dt="2025-10-09T17:05:23.205" v="1013" actId="1076"/>
          <ac:picMkLst>
            <pc:docMk/>
            <pc:sldMk cId="3236697904" sldId="387"/>
            <ac:picMk id="5" creationId="{CFE29A8D-00F7-408A-A4C6-B4A3F7B1E75C}"/>
          </ac:picMkLst>
        </pc:picChg>
        <pc:picChg chg="mod">
          <ac:chgData name="Sherif Abdelsadek" userId="5f79abe327bfd6a4" providerId="LiveId" clId="{EFD9EA7C-F160-42F2-B5CC-F0123A0F3987}" dt="2025-10-09T17:36:22.677" v="1332" actId="1076"/>
          <ac:picMkLst>
            <pc:docMk/>
            <pc:sldMk cId="3236697904" sldId="387"/>
            <ac:picMk id="7" creationId="{21080280-C510-4D1C-A9D9-8C9820DB69D5}"/>
          </ac:picMkLst>
        </pc:picChg>
      </pc:sldChg>
      <pc:sldChg chg="modSp mod">
        <pc:chgData name="Sherif Abdelsadek" userId="5f79abe327bfd6a4" providerId="LiveId" clId="{EFD9EA7C-F160-42F2-B5CC-F0123A0F3987}" dt="2025-10-09T17:58:59.328" v="1573" actId="1076"/>
        <pc:sldMkLst>
          <pc:docMk/>
          <pc:sldMk cId="1221575363" sldId="388"/>
        </pc:sldMkLst>
        <pc:spChg chg="mod">
          <ac:chgData name="Sherif Abdelsadek" userId="5f79abe327bfd6a4" providerId="LiveId" clId="{EFD9EA7C-F160-42F2-B5CC-F0123A0F3987}" dt="2025-10-09T17:58:59.328" v="1573" actId="1076"/>
          <ac:spMkLst>
            <pc:docMk/>
            <pc:sldMk cId="1221575363" sldId="388"/>
            <ac:spMk id="2" creationId="{5DF4A2FC-4CA4-F4FE-F3DC-E866D86E165A}"/>
          </ac:spMkLst>
        </pc:spChg>
        <pc:spChg chg="mod">
          <ac:chgData name="Sherif Abdelsadek" userId="5f79abe327bfd6a4" providerId="LiveId" clId="{EFD9EA7C-F160-42F2-B5CC-F0123A0F3987}" dt="2025-10-09T17:06:01.406" v="1020" actId="1076"/>
          <ac:spMkLst>
            <pc:docMk/>
            <pc:sldMk cId="1221575363" sldId="388"/>
            <ac:spMk id="8" creationId="{C62AD2E3-434C-40CB-AF7B-FAAE16DAB077}"/>
          </ac:spMkLst>
        </pc:spChg>
        <pc:picChg chg="mod">
          <ac:chgData name="Sherif Abdelsadek" userId="5f79abe327bfd6a4" providerId="LiveId" clId="{EFD9EA7C-F160-42F2-B5CC-F0123A0F3987}" dt="2025-10-09T17:05:45.278" v="1016" actId="1076"/>
          <ac:picMkLst>
            <pc:docMk/>
            <pc:sldMk cId="1221575363" sldId="388"/>
            <ac:picMk id="5" creationId="{CFE29A8D-00F7-408A-A4C6-B4A3F7B1E75C}"/>
          </ac:picMkLst>
        </pc:picChg>
        <pc:picChg chg="mod">
          <ac:chgData name="Sherif Abdelsadek" userId="5f79abe327bfd6a4" providerId="LiveId" clId="{EFD9EA7C-F160-42F2-B5CC-F0123A0F3987}" dt="2025-10-09T17:40:31.560" v="1384" actId="1076"/>
          <ac:picMkLst>
            <pc:docMk/>
            <pc:sldMk cId="1221575363" sldId="388"/>
            <ac:picMk id="7" creationId="{21080280-C510-4D1C-A9D9-8C9820DB69D5}"/>
          </ac:picMkLst>
        </pc:picChg>
      </pc:sldChg>
      <pc:sldChg chg="modSp mod">
        <pc:chgData name="Sherif Abdelsadek" userId="5f79abe327bfd6a4" providerId="LiveId" clId="{EFD9EA7C-F160-42F2-B5CC-F0123A0F3987}" dt="2025-10-09T17:58:50.089" v="1571" actId="1076"/>
        <pc:sldMkLst>
          <pc:docMk/>
          <pc:sldMk cId="2469124229" sldId="389"/>
        </pc:sldMkLst>
        <pc:spChg chg="mod">
          <ac:chgData name="Sherif Abdelsadek" userId="5f79abe327bfd6a4" providerId="LiveId" clId="{EFD9EA7C-F160-42F2-B5CC-F0123A0F3987}" dt="2025-10-09T17:58:50.089" v="1571" actId="1076"/>
          <ac:spMkLst>
            <pc:docMk/>
            <pc:sldMk cId="2469124229" sldId="389"/>
            <ac:spMk id="3" creationId="{B83DAF50-CBA2-D1FE-D44E-A54F92EAB997}"/>
          </ac:spMkLst>
        </pc:spChg>
        <pc:spChg chg="mod">
          <ac:chgData name="Sherif Abdelsadek" userId="5f79abe327bfd6a4" providerId="LiveId" clId="{EFD9EA7C-F160-42F2-B5CC-F0123A0F3987}" dt="2025-10-09T17:06:38.561" v="1028" actId="120"/>
          <ac:spMkLst>
            <pc:docMk/>
            <pc:sldMk cId="2469124229" sldId="389"/>
            <ac:spMk id="8" creationId="{C62AD2E3-434C-40CB-AF7B-FAAE16DAB077}"/>
          </ac:spMkLst>
        </pc:spChg>
        <pc:picChg chg="mod">
          <ac:chgData name="Sherif Abdelsadek" userId="5f79abe327bfd6a4" providerId="LiveId" clId="{EFD9EA7C-F160-42F2-B5CC-F0123A0F3987}" dt="2025-10-09T17:06:27.447" v="1026" actId="1076"/>
          <ac:picMkLst>
            <pc:docMk/>
            <pc:sldMk cId="2469124229" sldId="389"/>
            <ac:picMk id="2" creationId="{C539CAD6-AD18-29B0-CEC1-68D923EFD0F9}"/>
          </ac:picMkLst>
        </pc:picChg>
        <pc:picChg chg="mod">
          <ac:chgData name="Sherif Abdelsadek" userId="5f79abe327bfd6a4" providerId="LiveId" clId="{EFD9EA7C-F160-42F2-B5CC-F0123A0F3987}" dt="2025-10-09T17:40:34.981" v="1385" actId="1076"/>
          <ac:picMkLst>
            <pc:docMk/>
            <pc:sldMk cId="2469124229" sldId="389"/>
            <ac:picMk id="7" creationId="{21080280-C510-4D1C-A9D9-8C9820DB69D5}"/>
          </ac:picMkLst>
        </pc:picChg>
      </pc:sldChg>
      <pc:sldChg chg="modSp mod">
        <pc:chgData name="Sherif Abdelsadek" userId="5f79abe327bfd6a4" providerId="LiveId" clId="{EFD9EA7C-F160-42F2-B5CC-F0123A0F3987}" dt="2025-10-09T17:55:12.946" v="1539" actId="1076"/>
        <pc:sldMkLst>
          <pc:docMk/>
          <pc:sldMk cId="3615005033" sldId="390"/>
        </pc:sldMkLst>
        <pc:spChg chg="mod">
          <ac:chgData name="Sherif Abdelsadek" userId="5f79abe327bfd6a4" providerId="LiveId" clId="{EFD9EA7C-F160-42F2-B5CC-F0123A0F3987}" dt="2025-10-09T17:55:12.946" v="1539" actId="1076"/>
          <ac:spMkLst>
            <pc:docMk/>
            <pc:sldMk cId="3615005033" sldId="390"/>
            <ac:spMk id="3" creationId="{60F8A293-EBFD-610D-FA40-8FF3ADA888A1}"/>
          </ac:spMkLst>
        </pc:spChg>
        <pc:spChg chg="mod">
          <ac:chgData name="Sherif Abdelsadek" userId="5f79abe327bfd6a4" providerId="LiveId" clId="{EFD9EA7C-F160-42F2-B5CC-F0123A0F3987}" dt="2025-10-09T16:45:16.021" v="828" actId="255"/>
          <ac:spMkLst>
            <pc:docMk/>
            <pc:sldMk cId="3615005033" sldId="390"/>
            <ac:spMk id="8" creationId="{C62AD2E3-434C-40CB-AF7B-FAAE16DAB077}"/>
          </ac:spMkLst>
        </pc:spChg>
        <pc:picChg chg="mod">
          <ac:chgData name="Sherif Abdelsadek" userId="5f79abe327bfd6a4" providerId="LiveId" clId="{EFD9EA7C-F160-42F2-B5CC-F0123A0F3987}" dt="2025-10-09T17:42:42.686" v="1401" actId="1076"/>
          <ac:picMkLst>
            <pc:docMk/>
            <pc:sldMk cId="3615005033" sldId="390"/>
            <ac:picMk id="7" creationId="{21080280-C510-4D1C-A9D9-8C9820DB69D5}"/>
          </ac:picMkLst>
        </pc:picChg>
      </pc:sldChg>
      <pc:sldChg chg="del">
        <pc:chgData name="Sherif Abdelsadek" userId="5f79abe327bfd6a4" providerId="LiveId" clId="{EFD9EA7C-F160-42F2-B5CC-F0123A0F3987}" dt="2025-10-09T10:08:55.228" v="137" actId="2696"/>
        <pc:sldMkLst>
          <pc:docMk/>
          <pc:sldMk cId="384242845" sldId="391"/>
        </pc:sldMkLst>
      </pc:sldChg>
      <pc:sldChg chg="addSp modSp add mod ord">
        <pc:chgData name="Sherif Abdelsadek" userId="5f79abe327bfd6a4" providerId="LiveId" clId="{EFD9EA7C-F160-42F2-B5CC-F0123A0F3987}" dt="2025-10-09T18:01:04.386" v="1605" actId="1076"/>
        <pc:sldMkLst>
          <pc:docMk/>
          <pc:sldMk cId="2253636442" sldId="391"/>
        </pc:sldMkLst>
        <pc:spChg chg="add mod">
          <ac:chgData name="Sherif Abdelsadek" userId="5f79abe327bfd6a4" providerId="LiveId" clId="{EFD9EA7C-F160-42F2-B5CC-F0123A0F3987}" dt="2025-10-09T18:01:04.386" v="1605" actId="1076"/>
          <ac:spMkLst>
            <pc:docMk/>
            <pc:sldMk cId="2253636442" sldId="391"/>
            <ac:spMk id="3" creationId="{FE327714-DE06-7631-F129-46469DD8AFAD}"/>
          </ac:spMkLst>
        </pc:spChg>
        <pc:picChg chg="mod">
          <ac:chgData name="Sherif Abdelsadek" userId="5f79abe327bfd6a4" providerId="LiveId" clId="{EFD9EA7C-F160-42F2-B5CC-F0123A0F3987}" dt="2025-10-09T10:11:25.527" v="152" actId="14100"/>
          <ac:picMkLst>
            <pc:docMk/>
            <pc:sldMk cId="2253636442" sldId="391"/>
            <ac:picMk id="2" creationId="{E306E132-A8EA-1617-9A4E-DAE24DF3EA04}"/>
          </ac:picMkLst>
        </pc:picChg>
        <pc:picChg chg="mod">
          <ac:chgData name="Sherif Abdelsadek" userId="5f79abe327bfd6a4" providerId="LiveId" clId="{EFD9EA7C-F160-42F2-B5CC-F0123A0F3987}" dt="2025-10-09T10:11:33.235" v="153" actId="14100"/>
          <ac:picMkLst>
            <pc:docMk/>
            <pc:sldMk cId="2253636442" sldId="391"/>
            <ac:picMk id="4" creationId="{FD36D21B-72A3-A60E-036A-9C7372DD36EA}"/>
          </ac:picMkLst>
        </pc:picChg>
        <pc:picChg chg="mod">
          <ac:chgData name="Sherif Abdelsadek" userId="5f79abe327bfd6a4" providerId="LiveId" clId="{EFD9EA7C-F160-42F2-B5CC-F0123A0F3987}" dt="2025-10-09T10:33:03.659" v="382" actId="14100"/>
          <ac:picMkLst>
            <pc:docMk/>
            <pc:sldMk cId="2253636442" sldId="391"/>
            <ac:picMk id="5" creationId="{47B85BEF-3637-7083-CB5D-0FC9A7BC6E39}"/>
          </ac:picMkLst>
        </pc:picChg>
        <pc:picChg chg="mod">
          <ac:chgData name="Sherif Abdelsadek" userId="5f79abe327bfd6a4" providerId="LiveId" clId="{EFD9EA7C-F160-42F2-B5CC-F0123A0F3987}" dt="2025-10-09T17:30:34.620" v="1257" actId="1076"/>
          <ac:picMkLst>
            <pc:docMk/>
            <pc:sldMk cId="2253636442" sldId="391"/>
            <ac:picMk id="12" creationId="{31B68CE6-D1B5-F0A2-CA4E-7D5CB846001E}"/>
          </ac:picMkLst>
        </pc:picChg>
      </pc:sldChg>
      <pc:sldChg chg="add del">
        <pc:chgData name="Sherif Abdelsadek" userId="5f79abe327bfd6a4" providerId="LiveId" clId="{EFD9EA7C-F160-42F2-B5CC-F0123A0F3987}" dt="2025-10-09T10:09:15.038" v="139"/>
        <pc:sldMkLst>
          <pc:docMk/>
          <pc:sldMk cId="2792327996" sldId="391"/>
        </pc:sldMkLst>
      </pc:sldChg>
      <pc:sldChg chg="modSp mod">
        <pc:chgData name="Sherif Abdelsadek" userId="5f79abe327bfd6a4" providerId="LiveId" clId="{EFD9EA7C-F160-42F2-B5CC-F0123A0F3987}" dt="2025-10-09T18:04:32.840" v="1647" actId="1076"/>
        <pc:sldMkLst>
          <pc:docMk/>
          <pc:sldMk cId="2797807236" sldId="394"/>
        </pc:sldMkLst>
        <pc:spChg chg="mod">
          <ac:chgData name="Sherif Abdelsadek" userId="5f79abe327bfd6a4" providerId="LiveId" clId="{EFD9EA7C-F160-42F2-B5CC-F0123A0F3987}" dt="2025-10-09T17:24:43.762" v="1216" actId="1076"/>
          <ac:spMkLst>
            <pc:docMk/>
            <pc:sldMk cId="2797807236" sldId="394"/>
            <ac:spMk id="4" creationId="{73D9F8E9-7C5D-5B9A-D1DE-3F0B32BE80FA}"/>
          </ac:spMkLst>
        </pc:spChg>
        <pc:spChg chg="mod">
          <ac:chgData name="Sherif Abdelsadek" userId="5f79abe327bfd6a4" providerId="LiveId" clId="{EFD9EA7C-F160-42F2-B5CC-F0123A0F3987}" dt="2025-10-09T18:04:32.840" v="1647" actId="1076"/>
          <ac:spMkLst>
            <pc:docMk/>
            <pc:sldMk cId="2797807236" sldId="394"/>
            <ac:spMk id="9" creationId="{978766D9-F6FA-B041-42B9-2849524EA39D}"/>
          </ac:spMkLst>
        </pc:spChg>
        <pc:picChg chg="mod">
          <ac:chgData name="Sherif Abdelsadek" userId="5f79abe327bfd6a4" providerId="LiveId" clId="{EFD9EA7C-F160-42F2-B5CC-F0123A0F3987}" dt="2025-10-09T17:38:15.507" v="1359" actId="1076"/>
          <ac:picMkLst>
            <pc:docMk/>
            <pc:sldMk cId="2797807236" sldId="394"/>
            <ac:picMk id="7" creationId="{A22C7495-FD8F-E0DA-4AAF-E181A5133C54}"/>
          </ac:picMkLst>
        </pc:picChg>
      </pc:sldChg>
      <pc:sldChg chg="modSp mod">
        <pc:chgData name="Sherif Abdelsadek" userId="5f79abe327bfd6a4" providerId="LiveId" clId="{EFD9EA7C-F160-42F2-B5CC-F0123A0F3987}" dt="2025-10-09T17:51:16.495" v="1497" actId="1076"/>
        <pc:sldMkLst>
          <pc:docMk/>
          <pc:sldMk cId="3513890278" sldId="395"/>
        </pc:sldMkLst>
        <pc:spChg chg="mod">
          <ac:chgData name="Sherif Abdelsadek" userId="5f79abe327bfd6a4" providerId="LiveId" clId="{EFD9EA7C-F160-42F2-B5CC-F0123A0F3987}" dt="2025-10-09T16:23:16.667" v="643" actId="1076"/>
          <ac:spMkLst>
            <pc:docMk/>
            <pc:sldMk cId="3513890278" sldId="395"/>
            <ac:spMk id="4" creationId="{73D9F8E9-7C5D-5B9A-D1DE-3F0B32BE80FA}"/>
          </ac:spMkLst>
        </pc:spChg>
        <pc:spChg chg="mod">
          <ac:chgData name="Sherif Abdelsadek" userId="5f79abe327bfd6a4" providerId="LiveId" clId="{EFD9EA7C-F160-42F2-B5CC-F0123A0F3987}" dt="2025-10-09T17:51:16.495" v="1497" actId="1076"/>
          <ac:spMkLst>
            <pc:docMk/>
            <pc:sldMk cId="3513890278" sldId="395"/>
            <ac:spMk id="5" creationId="{D9D4216B-F134-E98B-4046-ED50EA27BE9B}"/>
          </ac:spMkLst>
        </pc:spChg>
        <pc:picChg chg="mod">
          <ac:chgData name="Sherif Abdelsadek" userId="5f79abe327bfd6a4" providerId="LiveId" clId="{EFD9EA7C-F160-42F2-B5CC-F0123A0F3987}" dt="2025-10-09T16:23:09.546" v="641" actId="1076"/>
          <ac:picMkLst>
            <pc:docMk/>
            <pc:sldMk cId="3513890278" sldId="395"/>
            <ac:picMk id="3" creationId="{48D30327-7070-1FF5-3FAD-8BF75E438BA1}"/>
          </ac:picMkLst>
        </pc:picChg>
        <pc:picChg chg="mod">
          <ac:chgData name="Sherif Abdelsadek" userId="5f79abe327bfd6a4" providerId="LiveId" clId="{EFD9EA7C-F160-42F2-B5CC-F0123A0F3987}" dt="2025-10-09T17:43:13.351" v="1404" actId="1076"/>
          <ac:picMkLst>
            <pc:docMk/>
            <pc:sldMk cId="3513890278" sldId="395"/>
            <ac:picMk id="7" creationId="{A22C7495-FD8F-E0DA-4AAF-E181A5133C54}"/>
          </ac:picMkLst>
        </pc:picChg>
      </pc:sldChg>
      <pc:sldChg chg="modSp mod">
        <pc:chgData name="Sherif Abdelsadek" userId="5f79abe327bfd6a4" providerId="LiveId" clId="{EFD9EA7C-F160-42F2-B5CC-F0123A0F3987}" dt="2025-10-09T17:55:22.443" v="1542" actId="1076"/>
        <pc:sldMkLst>
          <pc:docMk/>
          <pc:sldMk cId="2323287873" sldId="396"/>
        </pc:sldMkLst>
        <pc:spChg chg="mod">
          <ac:chgData name="Sherif Abdelsadek" userId="5f79abe327bfd6a4" providerId="LiveId" clId="{EFD9EA7C-F160-42F2-B5CC-F0123A0F3987}" dt="2025-10-09T16:44:53.297" v="826" actId="2711"/>
          <ac:spMkLst>
            <pc:docMk/>
            <pc:sldMk cId="2323287873" sldId="396"/>
            <ac:spMk id="4" creationId="{73D9F8E9-7C5D-5B9A-D1DE-3F0B32BE80FA}"/>
          </ac:spMkLst>
        </pc:spChg>
        <pc:spChg chg="mod">
          <ac:chgData name="Sherif Abdelsadek" userId="5f79abe327bfd6a4" providerId="LiveId" clId="{EFD9EA7C-F160-42F2-B5CC-F0123A0F3987}" dt="2025-10-09T17:55:22.443" v="1542" actId="1076"/>
          <ac:spMkLst>
            <pc:docMk/>
            <pc:sldMk cId="2323287873" sldId="396"/>
            <ac:spMk id="6" creationId="{200030FE-58ED-8FF4-01E0-4D971775F9D1}"/>
          </ac:spMkLst>
        </pc:spChg>
        <pc:picChg chg="mod">
          <ac:chgData name="Sherif Abdelsadek" userId="5f79abe327bfd6a4" providerId="LiveId" clId="{EFD9EA7C-F160-42F2-B5CC-F0123A0F3987}" dt="2025-10-09T17:42:29.912" v="1399" actId="1076"/>
          <ac:picMkLst>
            <pc:docMk/>
            <pc:sldMk cId="2323287873" sldId="396"/>
            <ac:picMk id="7" creationId="{A22C7495-FD8F-E0DA-4AAF-E181A5133C54}"/>
          </ac:picMkLst>
        </pc:picChg>
      </pc:sldChg>
      <pc:sldChg chg="addSp delSp modSp mod ord">
        <pc:chgData name="Sherif Abdelsadek" userId="5f79abe327bfd6a4" providerId="LiveId" clId="{EFD9EA7C-F160-42F2-B5CC-F0123A0F3987}" dt="2025-10-09T18:04:41.338" v="1649" actId="1076"/>
        <pc:sldMkLst>
          <pc:docMk/>
          <pc:sldMk cId="1526874876" sldId="397"/>
        </pc:sldMkLst>
        <pc:spChg chg="mod">
          <ac:chgData name="Sherif Abdelsadek" userId="5f79abe327bfd6a4" providerId="LiveId" clId="{EFD9EA7C-F160-42F2-B5CC-F0123A0F3987}" dt="2025-10-09T18:04:41.338" v="1649" actId="1076"/>
          <ac:spMkLst>
            <pc:docMk/>
            <pc:sldMk cId="1526874876" sldId="397"/>
            <ac:spMk id="4" creationId="{E8BCC4BF-C1B7-4530-8EFD-7187B1406208}"/>
          </ac:spMkLst>
        </pc:spChg>
        <pc:picChg chg="mod">
          <ac:chgData name="Sherif Abdelsadek" userId="5f79abe327bfd6a4" providerId="LiveId" clId="{EFD9EA7C-F160-42F2-B5CC-F0123A0F3987}" dt="2025-10-09T17:39:20.137" v="1373" actId="1076"/>
          <ac:picMkLst>
            <pc:docMk/>
            <pc:sldMk cId="1526874876" sldId="397"/>
            <ac:picMk id="2" creationId="{C8A18A3D-B140-FC44-702B-FFEB824CADC9}"/>
          </ac:picMkLst>
        </pc:picChg>
        <pc:picChg chg="add mod">
          <ac:chgData name="Sherif Abdelsadek" userId="5f79abe327bfd6a4" providerId="LiveId" clId="{EFD9EA7C-F160-42F2-B5CC-F0123A0F3987}" dt="2025-10-09T10:59:21.683" v="467" actId="14100"/>
          <ac:picMkLst>
            <pc:docMk/>
            <pc:sldMk cId="1526874876" sldId="397"/>
            <ac:picMk id="5" creationId="{D5074264-CFA5-AC95-65E9-CE44FEA1637E}"/>
          </ac:picMkLst>
        </pc:picChg>
        <pc:picChg chg="add del mod">
          <ac:chgData name="Sherif Abdelsadek" userId="5f79abe327bfd6a4" providerId="LiveId" clId="{EFD9EA7C-F160-42F2-B5CC-F0123A0F3987}" dt="2025-10-09T09:15:29.406" v="56" actId="21"/>
          <ac:picMkLst>
            <pc:docMk/>
            <pc:sldMk cId="1526874876" sldId="397"/>
            <ac:picMk id="7" creationId="{1B79ACBC-2D46-8C55-B030-CDC5A37A958F}"/>
          </ac:picMkLst>
        </pc:picChg>
      </pc:sldChg>
      <pc:sldChg chg="modSp mod">
        <pc:chgData name="Sherif Abdelsadek" userId="5f79abe327bfd6a4" providerId="LiveId" clId="{EFD9EA7C-F160-42F2-B5CC-F0123A0F3987}" dt="2025-10-09T17:57:43.664" v="1557" actId="1076"/>
        <pc:sldMkLst>
          <pc:docMk/>
          <pc:sldMk cId="2229510973" sldId="398"/>
        </pc:sldMkLst>
        <pc:spChg chg="mod">
          <ac:chgData name="Sherif Abdelsadek" userId="5f79abe327bfd6a4" providerId="LiveId" clId="{EFD9EA7C-F160-42F2-B5CC-F0123A0F3987}" dt="2025-10-09T17:51:10.397" v="1495" actId="1076"/>
          <ac:spMkLst>
            <pc:docMk/>
            <pc:sldMk cId="2229510973" sldId="398"/>
            <ac:spMk id="4" creationId="{73D9F8E9-7C5D-5B9A-D1DE-3F0B32BE80FA}"/>
          </ac:spMkLst>
        </pc:spChg>
        <pc:spChg chg="mod">
          <ac:chgData name="Sherif Abdelsadek" userId="5f79abe327bfd6a4" providerId="LiveId" clId="{EFD9EA7C-F160-42F2-B5CC-F0123A0F3987}" dt="2025-10-09T17:57:43.664" v="1557" actId="1076"/>
          <ac:spMkLst>
            <pc:docMk/>
            <pc:sldMk cId="2229510973" sldId="398"/>
            <ac:spMk id="6" creationId="{200030FE-58ED-8FF4-01E0-4D971775F9D1}"/>
          </ac:spMkLst>
        </pc:spChg>
        <pc:picChg chg="mod">
          <ac:chgData name="Sherif Abdelsadek" userId="5f79abe327bfd6a4" providerId="LiveId" clId="{EFD9EA7C-F160-42F2-B5CC-F0123A0F3987}" dt="2025-10-09T17:31:56.830" v="1277" actId="1076"/>
          <ac:picMkLst>
            <pc:docMk/>
            <pc:sldMk cId="2229510973" sldId="398"/>
            <ac:picMk id="7" creationId="{A22C7495-FD8F-E0DA-4AAF-E181A5133C54}"/>
          </ac:picMkLst>
        </pc:picChg>
      </pc:sldChg>
      <pc:sldChg chg="modSp mod">
        <pc:chgData name="Sherif Abdelsadek" userId="5f79abe327bfd6a4" providerId="LiveId" clId="{EFD9EA7C-F160-42F2-B5CC-F0123A0F3987}" dt="2025-10-09T17:50:44.650" v="1490" actId="1076"/>
        <pc:sldMkLst>
          <pc:docMk/>
          <pc:sldMk cId="179801993" sldId="399"/>
        </pc:sldMkLst>
        <pc:spChg chg="mod">
          <ac:chgData name="Sherif Abdelsadek" userId="5f79abe327bfd6a4" providerId="LiveId" clId="{EFD9EA7C-F160-42F2-B5CC-F0123A0F3987}" dt="2025-10-09T16:22:40.101" v="637" actId="1076"/>
          <ac:spMkLst>
            <pc:docMk/>
            <pc:sldMk cId="179801993" sldId="399"/>
            <ac:spMk id="4" creationId="{73D9F8E9-7C5D-5B9A-D1DE-3F0B32BE80FA}"/>
          </ac:spMkLst>
        </pc:spChg>
        <pc:spChg chg="mod">
          <ac:chgData name="Sherif Abdelsadek" userId="5f79abe327bfd6a4" providerId="LiveId" clId="{EFD9EA7C-F160-42F2-B5CC-F0123A0F3987}" dt="2025-10-09T17:50:44.650" v="1490" actId="1076"/>
          <ac:spMkLst>
            <pc:docMk/>
            <pc:sldMk cId="179801993" sldId="399"/>
            <ac:spMk id="6" creationId="{200030FE-58ED-8FF4-01E0-4D971775F9D1}"/>
          </ac:spMkLst>
        </pc:spChg>
        <pc:picChg chg="mod">
          <ac:chgData name="Sherif Abdelsadek" userId="5f79abe327bfd6a4" providerId="LiveId" clId="{EFD9EA7C-F160-42F2-B5CC-F0123A0F3987}" dt="2025-10-09T16:22:20.491" v="633" actId="1076"/>
          <ac:picMkLst>
            <pc:docMk/>
            <pc:sldMk cId="179801993" sldId="399"/>
            <ac:picMk id="2" creationId="{58FD40EA-EF8D-60D1-970E-0B11BA2FF99E}"/>
          </ac:picMkLst>
        </pc:picChg>
        <pc:picChg chg="mod">
          <ac:chgData name="Sherif Abdelsadek" userId="5f79abe327bfd6a4" providerId="LiveId" clId="{EFD9EA7C-F160-42F2-B5CC-F0123A0F3987}" dt="2025-10-09T17:36:01.875" v="1327" actId="1076"/>
          <ac:picMkLst>
            <pc:docMk/>
            <pc:sldMk cId="179801993" sldId="399"/>
            <ac:picMk id="7" creationId="{A22C7495-FD8F-E0DA-4AAF-E181A5133C54}"/>
          </ac:picMkLst>
        </pc:picChg>
      </pc:sldChg>
      <pc:sldChg chg="modSp mod">
        <pc:chgData name="Sherif Abdelsadek" userId="5f79abe327bfd6a4" providerId="LiveId" clId="{EFD9EA7C-F160-42F2-B5CC-F0123A0F3987}" dt="2025-10-09T18:03:08.201" v="1627" actId="1076"/>
        <pc:sldMkLst>
          <pc:docMk/>
          <pc:sldMk cId="4286717117" sldId="400"/>
        </pc:sldMkLst>
        <pc:spChg chg="mod">
          <ac:chgData name="Sherif Abdelsadek" userId="5f79abe327bfd6a4" providerId="LiveId" clId="{EFD9EA7C-F160-42F2-B5CC-F0123A0F3987}" dt="2025-10-09T17:16:27.591" v="1141" actId="1076"/>
          <ac:spMkLst>
            <pc:docMk/>
            <pc:sldMk cId="4286717117" sldId="400"/>
            <ac:spMk id="4" creationId="{35C76DA0-A7B5-5431-86EE-45E0895F0893}"/>
          </ac:spMkLst>
        </pc:spChg>
        <pc:spChg chg="mod">
          <ac:chgData name="Sherif Abdelsadek" userId="5f79abe327bfd6a4" providerId="LiveId" clId="{EFD9EA7C-F160-42F2-B5CC-F0123A0F3987}" dt="2025-10-09T18:03:08.201" v="1627" actId="1076"/>
          <ac:spMkLst>
            <pc:docMk/>
            <pc:sldMk cId="4286717117" sldId="400"/>
            <ac:spMk id="8" creationId="{DD330C39-1F91-4B06-DE15-D62F3023D8B0}"/>
          </ac:spMkLst>
        </pc:spChg>
        <pc:picChg chg="mod">
          <ac:chgData name="Sherif Abdelsadek" userId="5f79abe327bfd6a4" providerId="LiveId" clId="{EFD9EA7C-F160-42F2-B5CC-F0123A0F3987}" dt="2025-10-09T17:16:16.970" v="1139" actId="1076"/>
          <ac:picMkLst>
            <pc:docMk/>
            <pc:sldMk cId="4286717117" sldId="400"/>
            <ac:picMk id="6" creationId="{9AB93927-E571-4B99-A6D1-634957AE8F56}"/>
          </ac:picMkLst>
        </pc:picChg>
        <pc:picChg chg="mod">
          <ac:chgData name="Sherif Abdelsadek" userId="5f79abe327bfd6a4" providerId="LiveId" clId="{EFD9EA7C-F160-42F2-B5CC-F0123A0F3987}" dt="2025-10-09T17:37:34.330" v="1348" actId="1076"/>
          <ac:picMkLst>
            <pc:docMk/>
            <pc:sldMk cId="4286717117" sldId="400"/>
            <ac:picMk id="9" creationId="{325508C3-6E74-5CF0-6A5B-70254F25401F}"/>
          </ac:picMkLst>
        </pc:picChg>
      </pc:sldChg>
      <pc:sldChg chg="modSp del mod">
        <pc:chgData name="Sherif Abdelsadek" userId="5f79abe327bfd6a4" providerId="LiveId" clId="{EFD9EA7C-F160-42F2-B5CC-F0123A0F3987}" dt="2025-10-09T17:49:06.774" v="1466" actId="2696"/>
        <pc:sldMkLst>
          <pc:docMk/>
          <pc:sldMk cId="968105251" sldId="401"/>
        </pc:sldMkLst>
        <pc:spChg chg="mod">
          <ac:chgData name="Sherif Abdelsadek" userId="5f79abe327bfd6a4" providerId="LiveId" clId="{EFD9EA7C-F160-42F2-B5CC-F0123A0F3987}" dt="2025-10-09T17:03:42.331" v="987" actId="1076"/>
          <ac:spMkLst>
            <pc:docMk/>
            <pc:sldMk cId="968105251" sldId="401"/>
            <ac:spMk id="4" creationId="{35C76DA0-A7B5-5431-86EE-45E0895F0893}"/>
          </ac:spMkLst>
        </pc:spChg>
        <pc:spChg chg="mod">
          <ac:chgData name="Sherif Abdelsadek" userId="5f79abe327bfd6a4" providerId="LiveId" clId="{EFD9EA7C-F160-42F2-B5CC-F0123A0F3987}" dt="2025-10-09T17:48:39.157" v="1464" actId="20577"/>
          <ac:spMkLst>
            <pc:docMk/>
            <pc:sldMk cId="968105251" sldId="401"/>
            <ac:spMk id="8" creationId="{DD330C39-1F91-4B06-DE15-D62F3023D8B0}"/>
          </ac:spMkLst>
        </pc:spChg>
        <pc:picChg chg="mod">
          <ac:chgData name="Sherif Abdelsadek" userId="5f79abe327bfd6a4" providerId="LiveId" clId="{EFD9EA7C-F160-42F2-B5CC-F0123A0F3987}" dt="2025-10-09T17:03:34.390" v="984" actId="1076"/>
          <ac:picMkLst>
            <pc:docMk/>
            <pc:sldMk cId="968105251" sldId="401"/>
            <ac:picMk id="3" creationId="{385B4BDB-D372-51AD-2B61-B9A2E14E4F18}"/>
          </ac:picMkLst>
        </pc:picChg>
        <pc:picChg chg="mod">
          <ac:chgData name="Sherif Abdelsadek" userId="5f79abe327bfd6a4" providerId="LiveId" clId="{EFD9EA7C-F160-42F2-B5CC-F0123A0F3987}" dt="2025-10-09T17:40:20.146" v="1383" actId="1076"/>
          <ac:picMkLst>
            <pc:docMk/>
            <pc:sldMk cId="968105251" sldId="401"/>
            <ac:picMk id="9" creationId="{325508C3-6E74-5CF0-6A5B-70254F25401F}"/>
          </ac:picMkLst>
        </pc:picChg>
      </pc:sldChg>
      <pc:sldChg chg="modSp add mod">
        <pc:chgData name="Sherif Abdelsadek" userId="5f79abe327bfd6a4" providerId="LiveId" clId="{EFD9EA7C-F160-42F2-B5CC-F0123A0F3987}" dt="2025-10-09T17:53:49.152" v="1524" actId="1076"/>
        <pc:sldMkLst>
          <pc:docMk/>
          <pc:sldMk cId="3011189167" sldId="401"/>
        </pc:sldMkLst>
        <pc:spChg chg="mod">
          <ac:chgData name="Sherif Abdelsadek" userId="5f79abe327bfd6a4" providerId="LiveId" clId="{EFD9EA7C-F160-42F2-B5CC-F0123A0F3987}" dt="2025-10-09T17:53:49.152" v="1524" actId="1076"/>
          <ac:spMkLst>
            <pc:docMk/>
            <pc:sldMk cId="3011189167" sldId="401"/>
            <ac:spMk id="8" creationId="{DD330C39-1F91-4B06-DE15-D62F3023D8B0}"/>
          </ac:spMkLst>
        </pc:spChg>
      </pc:sldChg>
      <pc:sldChg chg="modSp mod">
        <pc:chgData name="Sherif Abdelsadek" userId="5f79abe327bfd6a4" providerId="LiveId" clId="{EFD9EA7C-F160-42F2-B5CC-F0123A0F3987}" dt="2025-10-09T17:50:39.419" v="1488" actId="1076"/>
        <pc:sldMkLst>
          <pc:docMk/>
          <pc:sldMk cId="3636440590" sldId="402"/>
        </pc:sldMkLst>
        <pc:spChg chg="mod">
          <ac:chgData name="Sherif Abdelsadek" userId="5f79abe327bfd6a4" providerId="LiveId" clId="{EFD9EA7C-F160-42F2-B5CC-F0123A0F3987}" dt="2025-10-09T16:22:03.221" v="631" actId="1076"/>
          <ac:spMkLst>
            <pc:docMk/>
            <pc:sldMk cId="3636440590" sldId="402"/>
            <ac:spMk id="4" creationId="{73D9F8E9-7C5D-5B9A-D1DE-3F0B32BE80FA}"/>
          </ac:spMkLst>
        </pc:spChg>
        <pc:spChg chg="mod">
          <ac:chgData name="Sherif Abdelsadek" userId="5f79abe327bfd6a4" providerId="LiveId" clId="{EFD9EA7C-F160-42F2-B5CC-F0123A0F3987}" dt="2025-10-09T17:50:39.419" v="1488" actId="1076"/>
          <ac:spMkLst>
            <pc:docMk/>
            <pc:sldMk cId="3636440590" sldId="402"/>
            <ac:spMk id="6" creationId="{200030FE-58ED-8FF4-01E0-4D971775F9D1}"/>
          </ac:spMkLst>
        </pc:spChg>
        <pc:picChg chg="mod">
          <ac:chgData name="Sherif Abdelsadek" userId="5f79abe327bfd6a4" providerId="LiveId" clId="{EFD9EA7C-F160-42F2-B5CC-F0123A0F3987}" dt="2025-10-09T16:21:50.703" v="629" actId="1076"/>
          <ac:picMkLst>
            <pc:docMk/>
            <pc:sldMk cId="3636440590" sldId="402"/>
            <ac:picMk id="2" creationId="{0CDDCFF4-1C47-E15A-9E81-6551BE49AE6E}"/>
          </ac:picMkLst>
        </pc:picChg>
        <pc:picChg chg="mod">
          <ac:chgData name="Sherif Abdelsadek" userId="5f79abe327bfd6a4" providerId="LiveId" clId="{EFD9EA7C-F160-42F2-B5CC-F0123A0F3987}" dt="2025-10-09T17:31:49.933" v="1275" actId="1076"/>
          <ac:picMkLst>
            <pc:docMk/>
            <pc:sldMk cId="3636440590" sldId="402"/>
            <ac:picMk id="7" creationId="{A22C7495-FD8F-E0DA-4AAF-E181A5133C54}"/>
          </ac:picMkLst>
        </pc:picChg>
      </pc:sldChg>
      <pc:sldChg chg="modSp mod">
        <pc:chgData name="Sherif Abdelsadek" userId="5f79abe327bfd6a4" providerId="LiveId" clId="{EFD9EA7C-F160-42F2-B5CC-F0123A0F3987}" dt="2025-10-09T18:00:40.412" v="1599" actId="1076"/>
        <pc:sldMkLst>
          <pc:docMk/>
          <pc:sldMk cId="2128385550" sldId="403"/>
        </pc:sldMkLst>
        <pc:spChg chg="mod">
          <ac:chgData name="Sherif Abdelsadek" userId="5f79abe327bfd6a4" providerId="LiveId" clId="{EFD9EA7C-F160-42F2-B5CC-F0123A0F3987}" dt="2025-10-09T16:58:57.875" v="929" actId="14100"/>
          <ac:spMkLst>
            <pc:docMk/>
            <pc:sldMk cId="2128385550" sldId="403"/>
            <ac:spMk id="4" creationId="{73D9F8E9-7C5D-5B9A-D1DE-3F0B32BE80FA}"/>
          </ac:spMkLst>
        </pc:spChg>
        <pc:spChg chg="mod">
          <ac:chgData name="Sherif Abdelsadek" userId="5f79abe327bfd6a4" providerId="LiveId" clId="{EFD9EA7C-F160-42F2-B5CC-F0123A0F3987}" dt="2025-10-09T18:00:40.412" v="1599" actId="1076"/>
          <ac:spMkLst>
            <pc:docMk/>
            <pc:sldMk cId="2128385550" sldId="403"/>
            <ac:spMk id="5" creationId="{A5F4680B-4678-66D3-EB6A-512D5A847499}"/>
          </ac:spMkLst>
        </pc:spChg>
        <pc:picChg chg="mod">
          <ac:chgData name="Sherif Abdelsadek" userId="5f79abe327bfd6a4" providerId="LiveId" clId="{EFD9EA7C-F160-42F2-B5CC-F0123A0F3987}" dt="2025-10-09T16:17:28.770" v="589" actId="1076"/>
          <ac:picMkLst>
            <pc:docMk/>
            <pc:sldMk cId="2128385550" sldId="403"/>
            <ac:picMk id="6" creationId="{FD077772-BFB4-53F1-1414-2CC6F414A083}"/>
          </ac:picMkLst>
        </pc:picChg>
        <pc:picChg chg="mod">
          <ac:chgData name="Sherif Abdelsadek" userId="5f79abe327bfd6a4" providerId="LiveId" clId="{EFD9EA7C-F160-42F2-B5CC-F0123A0F3987}" dt="2025-10-09T16:18:08.602" v="596" actId="1076"/>
          <ac:picMkLst>
            <pc:docMk/>
            <pc:sldMk cId="2128385550" sldId="403"/>
            <ac:picMk id="7" creationId="{A22C7495-FD8F-E0DA-4AAF-E181A5133C54}"/>
          </ac:picMkLst>
        </pc:picChg>
      </pc:sldChg>
      <pc:sldChg chg="modSp mod">
        <pc:chgData name="Sherif Abdelsadek" userId="5f79abe327bfd6a4" providerId="LiveId" clId="{EFD9EA7C-F160-42F2-B5CC-F0123A0F3987}" dt="2025-10-09T18:00:01.769" v="1590" actId="1076"/>
        <pc:sldMkLst>
          <pc:docMk/>
          <pc:sldMk cId="2648594685" sldId="404"/>
        </pc:sldMkLst>
        <pc:spChg chg="mod">
          <ac:chgData name="Sherif Abdelsadek" userId="5f79abe327bfd6a4" providerId="LiveId" clId="{EFD9EA7C-F160-42F2-B5CC-F0123A0F3987}" dt="2025-10-09T17:00:50.818" v="955" actId="1076"/>
          <ac:spMkLst>
            <pc:docMk/>
            <pc:sldMk cId="2648594685" sldId="404"/>
            <ac:spMk id="4" creationId="{73D9F8E9-7C5D-5B9A-D1DE-3F0B32BE80FA}"/>
          </ac:spMkLst>
        </pc:spChg>
        <pc:spChg chg="mod">
          <ac:chgData name="Sherif Abdelsadek" userId="5f79abe327bfd6a4" providerId="LiveId" clId="{EFD9EA7C-F160-42F2-B5CC-F0123A0F3987}" dt="2025-10-09T18:00:01.769" v="1590" actId="1076"/>
          <ac:spMkLst>
            <pc:docMk/>
            <pc:sldMk cId="2648594685" sldId="404"/>
            <ac:spMk id="5" creationId="{A5F4680B-4678-66D3-EB6A-512D5A847499}"/>
          </ac:spMkLst>
        </pc:spChg>
        <pc:picChg chg="mod">
          <ac:chgData name="Sherif Abdelsadek" userId="5f79abe327bfd6a4" providerId="LiveId" clId="{EFD9EA7C-F160-42F2-B5CC-F0123A0F3987}" dt="2025-10-09T17:00:47.518" v="954" actId="1076"/>
          <ac:picMkLst>
            <pc:docMk/>
            <pc:sldMk cId="2648594685" sldId="404"/>
            <ac:picMk id="6" creationId="{FD077772-BFB4-53F1-1414-2CC6F414A083}"/>
          </ac:picMkLst>
        </pc:picChg>
        <pc:picChg chg="mod">
          <ac:chgData name="Sherif Abdelsadek" userId="5f79abe327bfd6a4" providerId="LiveId" clId="{EFD9EA7C-F160-42F2-B5CC-F0123A0F3987}" dt="2025-10-09T17:40:14.847" v="1382" actId="1076"/>
          <ac:picMkLst>
            <pc:docMk/>
            <pc:sldMk cId="2648594685" sldId="404"/>
            <ac:picMk id="7" creationId="{A22C7495-FD8F-E0DA-4AAF-E181A5133C54}"/>
          </ac:picMkLst>
        </pc:picChg>
      </pc:sldChg>
      <pc:sldChg chg="modSp mod">
        <pc:chgData name="Sherif Abdelsadek" userId="5f79abe327bfd6a4" providerId="LiveId" clId="{EFD9EA7C-F160-42F2-B5CC-F0123A0F3987}" dt="2025-10-09T17:59:30.375" v="1580" actId="1076"/>
        <pc:sldMkLst>
          <pc:docMk/>
          <pc:sldMk cId="1311391940" sldId="405"/>
        </pc:sldMkLst>
        <pc:spChg chg="mod">
          <ac:chgData name="Sherif Abdelsadek" userId="5f79abe327bfd6a4" providerId="LiveId" clId="{EFD9EA7C-F160-42F2-B5CC-F0123A0F3987}" dt="2025-10-09T17:59:30.375" v="1580" actId="1076"/>
          <ac:spMkLst>
            <pc:docMk/>
            <pc:sldMk cId="1311391940" sldId="405"/>
            <ac:spMk id="2" creationId="{2DF9BD5C-164B-1978-F4F6-E109065B98A8}"/>
          </ac:spMkLst>
        </pc:spChg>
        <pc:spChg chg="mod">
          <ac:chgData name="Sherif Abdelsadek" userId="5f79abe327bfd6a4" providerId="LiveId" clId="{EFD9EA7C-F160-42F2-B5CC-F0123A0F3987}" dt="2025-10-09T17:04:09.754" v="995" actId="14100"/>
          <ac:spMkLst>
            <pc:docMk/>
            <pc:sldMk cId="1311391940" sldId="405"/>
            <ac:spMk id="6" creationId="{0801068D-354E-C771-5DBE-890916365494}"/>
          </ac:spMkLst>
        </pc:spChg>
        <pc:picChg chg="mod">
          <ac:chgData name="Sherif Abdelsadek" userId="5f79abe327bfd6a4" providerId="LiveId" clId="{EFD9EA7C-F160-42F2-B5CC-F0123A0F3987}" dt="2025-10-09T17:04:03.309" v="993" actId="1076"/>
          <ac:picMkLst>
            <pc:docMk/>
            <pc:sldMk cId="1311391940" sldId="405"/>
            <ac:picMk id="4" creationId="{5B315377-993E-8E30-C8C6-52B52B002A5A}"/>
          </ac:picMkLst>
        </pc:picChg>
        <pc:picChg chg="mod">
          <ac:chgData name="Sherif Abdelsadek" userId="5f79abe327bfd6a4" providerId="LiveId" clId="{EFD9EA7C-F160-42F2-B5CC-F0123A0F3987}" dt="2025-10-09T17:36:27.818" v="1334" actId="1076"/>
          <ac:picMkLst>
            <pc:docMk/>
            <pc:sldMk cId="1311391940" sldId="405"/>
            <ac:picMk id="8" creationId="{14A4B332-4E8C-671C-271B-3D9533AE3999}"/>
          </ac:picMkLst>
        </pc:picChg>
      </pc:sldChg>
      <pc:sldChg chg="modSp mod">
        <pc:chgData name="Sherif Abdelsadek" userId="5f79abe327bfd6a4" providerId="LiveId" clId="{EFD9EA7C-F160-42F2-B5CC-F0123A0F3987}" dt="2025-10-09T18:00:33.267" v="1597" actId="1076"/>
        <pc:sldMkLst>
          <pc:docMk/>
          <pc:sldMk cId="817231505" sldId="406"/>
        </pc:sldMkLst>
        <pc:spChg chg="mod">
          <ac:chgData name="Sherif Abdelsadek" userId="5f79abe327bfd6a4" providerId="LiveId" clId="{EFD9EA7C-F160-42F2-B5CC-F0123A0F3987}" dt="2025-10-09T16:18:42.768" v="600" actId="2711"/>
          <ac:spMkLst>
            <pc:docMk/>
            <pc:sldMk cId="817231505" sldId="406"/>
            <ac:spMk id="4" creationId="{73D9F8E9-7C5D-5B9A-D1DE-3F0B32BE80FA}"/>
          </ac:spMkLst>
        </pc:spChg>
        <pc:spChg chg="mod">
          <ac:chgData name="Sherif Abdelsadek" userId="5f79abe327bfd6a4" providerId="LiveId" clId="{EFD9EA7C-F160-42F2-B5CC-F0123A0F3987}" dt="2025-10-09T18:00:33.267" v="1597" actId="1076"/>
          <ac:spMkLst>
            <pc:docMk/>
            <pc:sldMk cId="817231505" sldId="406"/>
            <ac:spMk id="9" creationId="{978766D9-F6FA-B041-42B9-2849524EA39D}"/>
          </ac:spMkLst>
        </pc:spChg>
        <pc:picChg chg="mod">
          <ac:chgData name="Sherif Abdelsadek" userId="5f79abe327bfd6a4" providerId="LiveId" clId="{EFD9EA7C-F160-42F2-B5CC-F0123A0F3987}" dt="2025-10-09T16:59:24.837" v="937" actId="1076"/>
          <ac:picMkLst>
            <pc:docMk/>
            <pc:sldMk cId="817231505" sldId="406"/>
            <ac:picMk id="2" creationId="{FD2369B8-A595-473D-B58C-F87CD06728A1}"/>
          </ac:picMkLst>
        </pc:picChg>
        <pc:picChg chg="mod">
          <ac:chgData name="Sherif Abdelsadek" userId="5f79abe327bfd6a4" providerId="LiveId" clId="{EFD9EA7C-F160-42F2-B5CC-F0123A0F3987}" dt="2025-10-09T16:18:13.918" v="597" actId="1076"/>
          <ac:picMkLst>
            <pc:docMk/>
            <pc:sldMk cId="817231505" sldId="406"/>
            <ac:picMk id="7" creationId="{A22C7495-FD8F-E0DA-4AAF-E181A5133C54}"/>
          </ac:picMkLst>
        </pc:picChg>
      </pc:sldChg>
      <pc:sldChg chg="modSp mod">
        <pc:chgData name="Sherif Abdelsadek" userId="5f79abe327bfd6a4" providerId="LiveId" clId="{EFD9EA7C-F160-42F2-B5CC-F0123A0F3987}" dt="2025-10-09T18:00:25.514" v="1595" actId="1076"/>
        <pc:sldMkLst>
          <pc:docMk/>
          <pc:sldMk cId="2734787086" sldId="407"/>
        </pc:sldMkLst>
        <pc:spChg chg="mod">
          <ac:chgData name="Sherif Abdelsadek" userId="5f79abe327bfd6a4" providerId="LiveId" clId="{EFD9EA7C-F160-42F2-B5CC-F0123A0F3987}" dt="2025-10-09T16:59:57.442" v="942" actId="2711"/>
          <ac:spMkLst>
            <pc:docMk/>
            <pc:sldMk cId="2734787086" sldId="407"/>
            <ac:spMk id="4" creationId="{73D9F8E9-7C5D-5B9A-D1DE-3F0B32BE80FA}"/>
          </ac:spMkLst>
        </pc:spChg>
        <pc:spChg chg="mod">
          <ac:chgData name="Sherif Abdelsadek" userId="5f79abe327bfd6a4" providerId="LiveId" clId="{EFD9EA7C-F160-42F2-B5CC-F0123A0F3987}" dt="2025-10-09T18:00:25.514" v="1595" actId="1076"/>
          <ac:spMkLst>
            <pc:docMk/>
            <pc:sldMk cId="2734787086" sldId="407"/>
            <ac:spMk id="9" creationId="{978766D9-F6FA-B041-42B9-2849524EA39D}"/>
          </ac:spMkLst>
        </pc:spChg>
        <pc:picChg chg="mod">
          <ac:chgData name="Sherif Abdelsadek" userId="5f79abe327bfd6a4" providerId="LiveId" clId="{EFD9EA7C-F160-42F2-B5CC-F0123A0F3987}" dt="2025-10-09T17:00:05.779" v="944" actId="14100"/>
          <ac:picMkLst>
            <pc:docMk/>
            <pc:sldMk cId="2734787086" sldId="407"/>
            <ac:picMk id="3" creationId="{3AA9D3DD-215F-4E76-9348-D9C656EDBE03}"/>
          </ac:picMkLst>
        </pc:picChg>
        <pc:picChg chg="mod">
          <ac:chgData name="Sherif Abdelsadek" userId="5f79abe327bfd6a4" providerId="LiveId" clId="{EFD9EA7C-F160-42F2-B5CC-F0123A0F3987}" dt="2025-10-09T16:19:09.948" v="601" actId="1076"/>
          <ac:picMkLst>
            <pc:docMk/>
            <pc:sldMk cId="2734787086" sldId="407"/>
            <ac:picMk id="7" creationId="{A22C7495-FD8F-E0DA-4AAF-E181A5133C54}"/>
          </ac:picMkLst>
        </pc:picChg>
      </pc:sldChg>
      <pc:sldChg chg="modSp mod">
        <pc:chgData name="Sherif Abdelsadek" userId="5f79abe327bfd6a4" providerId="LiveId" clId="{EFD9EA7C-F160-42F2-B5CC-F0123A0F3987}" dt="2025-10-09T18:03:01.707" v="1625" actId="1076"/>
        <pc:sldMkLst>
          <pc:docMk/>
          <pc:sldMk cId="3671649658" sldId="409"/>
        </pc:sldMkLst>
        <pc:spChg chg="mod">
          <ac:chgData name="Sherif Abdelsadek" userId="5f79abe327bfd6a4" providerId="LiveId" clId="{EFD9EA7C-F160-42F2-B5CC-F0123A0F3987}" dt="2025-10-09T17:15:47.481" v="1131" actId="2711"/>
          <ac:spMkLst>
            <pc:docMk/>
            <pc:sldMk cId="3671649658" sldId="409"/>
            <ac:spMk id="4" creationId="{73D9F8E9-7C5D-5B9A-D1DE-3F0B32BE80FA}"/>
          </ac:spMkLst>
        </pc:spChg>
        <pc:spChg chg="mod">
          <ac:chgData name="Sherif Abdelsadek" userId="5f79abe327bfd6a4" providerId="LiveId" clId="{EFD9EA7C-F160-42F2-B5CC-F0123A0F3987}" dt="2025-10-09T18:03:01.707" v="1625" actId="1076"/>
          <ac:spMkLst>
            <pc:docMk/>
            <pc:sldMk cId="3671649658" sldId="409"/>
            <ac:spMk id="9" creationId="{978766D9-F6FA-B041-42B9-2849524EA39D}"/>
          </ac:spMkLst>
        </pc:spChg>
        <pc:picChg chg="mod">
          <ac:chgData name="Sherif Abdelsadek" userId="5f79abe327bfd6a4" providerId="LiveId" clId="{EFD9EA7C-F160-42F2-B5CC-F0123A0F3987}" dt="2025-10-09T17:15:55.682" v="1133" actId="1076"/>
          <ac:picMkLst>
            <pc:docMk/>
            <pc:sldMk cId="3671649658" sldId="409"/>
            <ac:picMk id="3" creationId="{740B1C07-BC28-4A18-A828-BD0CC1CCE88F}"/>
          </ac:picMkLst>
        </pc:picChg>
        <pc:picChg chg="mod">
          <ac:chgData name="Sherif Abdelsadek" userId="5f79abe327bfd6a4" providerId="LiveId" clId="{EFD9EA7C-F160-42F2-B5CC-F0123A0F3987}" dt="2025-10-09T17:37:31.314" v="1347" actId="1076"/>
          <ac:picMkLst>
            <pc:docMk/>
            <pc:sldMk cId="3671649658" sldId="409"/>
            <ac:picMk id="7" creationId="{A22C7495-FD8F-E0DA-4AAF-E181A5133C54}"/>
          </ac:picMkLst>
        </pc:picChg>
      </pc:sldChg>
      <pc:sldChg chg="modSp mod">
        <pc:chgData name="Sherif Abdelsadek" userId="5f79abe327bfd6a4" providerId="LiveId" clId="{EFD9EA7C-F160-42F2-B5CC-F0123A0F3987}" dt="2025-10-09T17:54:54.170" v="1533" actId="1076"/>
        <pc:sldMkLst>
          <pc:docMk/>
          <pc:sldMk cId="4063820659" sldId="410"/>
        </pc:sldMkLst>
        <pc:spChg chg="mod">
          <ac:chgData name="Sherif Abdelsadek" userId="5f79abe327bfd6a4" providerId="LiveId" clId="{EFD9EA7C-F160-42F2-B5CC-F0123A0F3987}" dt="2025-10-09T17:54:54.170" v="1533" actId="1076"/>
          <ac:spMkLst>
            <pc:docMk/>
            <pc:sldMk cId="4063820659" sldId="410"/>
            <ac:spMk id="4" creationId="{73D9F8E9-7C5D-5B9A-D1DE-3F0B32BE80FA}"/>
          </ac:spMkLst>
        </pc:spChg>
        <pc:spChg chg="mod">
          <ac:chgData name="Sherif Abdelsadek" userId="5f79abe327bfd6a4" providerId="LiveId" clId="{EFD9EA7C-F160-42F2-B5CC-F0123A0F3987}" dt="2025-10-09T17:54:42.774" v="1532" actId="1076"/>
          <ac:spMkLst>
            <pc:docMk/>
            <pc:sldMk cId="4063820659" sldId="410"/>
            <ac:spMk id="9" creationId="{978766D9-F6FA-B041-42B9-2849524EA39D}"/>
          </ac:spMkLst>
        </pc:spChg>
        <pc:picChg chg="mod">
          <ac:chgData name="Sherif Abdelsadek" userId="5f79abe327bfd6a4" providerId="LiveId" clId="{EFD9EA7C-F160-42F2-B5CC-F0123A0F3987}" dt="2025-10-09T16:26:10.280" v="671" actId="1076"/>
          <ac:picMkLst>
            <pc:docMk/>
            <pc:sldMk cId="4063820659" sldId="410"/>
            <ac:picMk id="5" creationId="{909CE5A0-C62D-4A32-B47E-860ED8E7D335}"/>
          </ac:picMkLst>
        </pc:picChg>
        <pc:picChg chg="mod">
          <ac:chgData name="Sherif Abdelsadek" userId="5f79abe327bfd6a4" providerId="LiveId" clId="{EFD9EA7C-F160-42F2-B5CC-F0123A0F3987}" dt="2025-10-09T17:41:08.348" v="1390" actId="1076"/>
          <ac:picMkLst>
            <pc:docMk/>
            <pc:sldMk cId="4063820659" sldId="410"/>
            <ac:picMk id="7" creationId="{A22C7495-FD8F-E0DA-4AAF-E181A5133C54}"/>
          </ac:picMkLst>
        </pc:picChg>
      </pc:sldChg>
      <pc:sldChg chg="modSp mod">
        <pc:chgData name="Sherif Abdelsadek" userId="5f79abe327bfd6a4" providerId="LiveId" clId="{EFD9EA7C-F160-42F2-B5CC-F0123A0F3987}" dt="2025-10-09T18:04:02.149" v="1641" actId="1076"/>
        <pc:sldMkLst>
          <pc:docMk/>
          <pc:sldMk cId="1095978233" sldId="411"/>
        </pc:sldMkLst>
        <pc:spChg chg="mod">
          <ac:chgData name="Sherif Abdelsadek" userId="5f79abe327bfd6a4" providerId="LiveId" clId="{EFD9EA7C-F160-42F2-B5CC-F0123A0F3987}" dt="2025-10-09T17:22:38.389" v="1195" actId="1076"/>
          <ac:spMkLst>
            <pc:docMk/>
            <pc:sldMk cId="1095978233" sldId="411"/>
            <ac:spMk id="6" creationId="{0801068D-354E-C771-5DBE-890916365494}"/>
          </ac:spMkLst>
        </pc:spChg>
        <pc:spChg chg="mod">
          <ac:chgData name="Sherif Abdelsadek" userId="5f79abe327bfd6a4" providerId="LiveId" clId="{EFD9EA7C-F160-42F2-B5CC-F0123A0F3987}" dt="2025-10-09T18:04:02.149" v="1641" actId="1076"/>
          <ac:spMkLst>
            <pc:docMk/>
            <pc:sldMk cId="1095978233" sldId="411"/>
            <ac:spMk id="7" creationId="{17220023-C5A0-4514-A19B-AEDD47F25444}"/>
          </ac:spMkLst>
        </pc:spChg>
        <pc:picChg chg="mod">
          <ac:chgData name="Sherif Abdelsadek" userId="5f79abe327bfd6a4" providerId="LiveId" clId="{EFD9EA7C-F160-42F2-B5CC-F0123A0F3987}" dt="2025-10-09T17:39:39.515" v="1379" actId="1076"/>
          <ac:picMkLst>
            <pc:docMk/>
            <pc:sldMk cId="1095978233" sldId="411"/>
            <ac:picMk id="8" creationId="{14A4B332-4E8C-671C-271B-3D9533AE3999}"/>
          </ac:picMkLst>
        </pc:picChg>
      </pc:sldChg>
      <pc:sldChg chg="modSp mod">
        <pc:chgData name="Sherif Abdelsadek" userId="5f79abe327bfd6a4" providerId="LiveId" clId="{EFD9EA7C-F160-42F2-B5CC-F0123A0F3987}" dt="2025-10-09T18:03:23.515" v="1631" actId="1076"/>
        <pc:sldMkLst>
          <pc:docMk/>
          <pc:sldMk cId="193929010" sldId="412"/>
        </pc:sldMkLst>
        <pc:spChg chg="mod">
          <ac:chgData name="Sherif Abdelsadek" userId="5f79abe327bfd6a4" providerId="LiveId" clId="{EFD9EA7C-F160-42F2-B5CC-F0123A0F3987}" dt="2025-10-09T18:03:23.515" v="1631" actId="1076"/>
          <ac:spMkLst>
            <pc:docMk/>
            <pc:sldMk cId="193929010" sldId="412"/>
            <ac:spMk id="2" creationId="{DA1197C8-E7D9-0799-B44A-377161219517}"/>
          </ac:spMkLst>
        </pc:spChg>
        <pc:spChg chg="mod">
          <ac:chgData name="Sherif Abdelsadek" userId="5f79abe327bfd6a4" providerId="LiveId" clId="{EFD9EA7C-F160-42F2-B5CC-F0123A0F3987}" dt="2025-10-09T17:17:22.875" v="1151" actId="14100"/>
          <ac:spMkLst>
            <pc:docMk/>
            <pc:sldMk cId="193929010" sldId="412"/>
            <ac:spMk id="6" creationId="{0801068D-354E-C771-5DBE-890916365494}"/>
          </ac:spMkLst>
        </pc:spChg>
        <pc:picChg chg="mod">
          <ac:chgData name="Sherif Abdelsadek" userId="5f79abe327bfd6a4" providerId="LiveId" clId="{EFD9EA7C-F160-42F2-B5CC-F0123A0F3987}" dt="2025-10-09T11:37:27.485" v="519" actId="14100"/>
          <ac:picMkLst>
            <pc:docMk/>
            <pc:sldMk cId="193929010" sldId="412"/>
            <ac:picMk id="3" creationId="{D554FD3B-ADCF-4A1C-8C7E-E0EA346D6A79}"/>
          </ac:picMkLst>
        </pc:picChg>
        <pc:picChg chg="mod">
          <ac:chgData name="Sherif Abdelsadek" userId="5f79abe327bfd6a4" providerId="LiveId" clId="{EFD9EA7C-F160-42F2-B5CC-F0123A0F3987}" dt="2025-10-09T17:37:43.280" v="1350" actId="1076"/>
          <ac:picMkLst>
            <pc:docMk/>
            <pc:sldMk cId="193929010" sldId="412"/>
            <ac:picMk id="8" creationId="{14A4B332-4E8C-671C-271B-3D9533AE3999}"/>
          </ac:picMkLst>
        </pc:picChg>
      </pc:sldChg>
      <pc:sldChg chg="modSp mod">
        <pc:chgData name="Sherif Abdelsadek" userId="5f79abe327bfd6a4" providerId="LiveId" clId="{EFD9EA7C-F160-42F2-B5CC-F0123A0F3987}" dt="2025-10-09T17:55:29.946" v="1543" actId="2711"/>
        <pc:sldMkLst>
          <pc:docMk/>
          <pc:sldMk cId="4091454653" sldId="415"/>
        </pc:sldMkLst>
        <pc:spChg chg="mod">
          <ac:chgData name="Sherif Abdelsadek" userId="5f79abe327bfd6a4" providerId="LiveId" clId="{EFD9EA7C-F160-42F2-B5CC-F0123A0F3987}" dt="2025-10-09T17:55:29.946" v="1543" actId="2711"/>
          <ac:spMkLst>
            <pc:docMk/>
            <pc:sldMk cId="4091454653" sldId="415"/>
            <ac:spMk id="4" creationId="{E8BCC4BF-C1B7-4530-8EFD-7187B1406208}"/>
          </ac:spMkLst>
        </pc:spChg>
        <pc:spChg chg="mod">
          <ac:chgData name="Sherif Abdelsadek" userId="5f79abe327bfd6a4" providerId="LiveId" clId="{EFD9EA7C-F160-42F2-B5CC-F0123A0F3987}" dt="2025-10-09T16:43:44.836" v="819" actId="14100"/>
          <ac:spMkLst>
            <pc:docMk/>
            <pc:sldMk cId="4091454653" sldId="415"/>
            <ac:spMk id="10" creationId="{3A44DBD0-347D-FA4C-1B92-CE5EF79DDE02}"/>
          </ac:spMkLst>
        </pc:spChg>
        <pc:picChg chg="mod">
          <ac:chgData name="Sherif Abdelsadek" userId="5f79abe327bfd6a4" providerId="LiveId" clId="{EFD9EA7C-F160-42F2-B5CC-F0123A0F3987}" dt="2025-10-09T17:41:20.742" v="1392" actId="1076"/>
          <ac:picMkLst>
            <pc:docMk/>
            <pc:sldMk cId="4091454653" sldId="415"/>
            <ac:picMk id="2" creationId="{C8A18A3D-B140-FC44-702B-FFEB824CADC9}"/>
          </ac:picMkLst>
        </pc:picChg>
      </pc:sldChg>
      <pc:sldChg chg="modSp mod">
        <pc:chgData name="Sherif Abdelsadek" userId="5f79abe327bfd6a4" providerId="LiveId" clId="{EFD9EA7C-F160-42F2-B5CC-F0123A0F3987}" dt="2025-10-09T17:55:46.267" v="1545" actId="20577"/>
        <pc:sldMkLst>
          <pc:docMk/>
          <pc:sldMk cId="426682259" sldId="416"/>
        </pc:sldMkLst>
        <pc:spChg chg="mod">
          <ac:chgData name="Sherif Abdelsadek" userId="5f79abe327bfd6a4" providerId="LiveId" clId="{EFD9EA7C-F160-42F2-B5CC-F0123A0F3987}" dt="2025-10-09T16:42:42.447" v="803" actId="14100"/>
          <ac:spMkLst>
            <pc:docMk/>
            <pc:sldMk cId="426682259" sldId="416"/>
            <ac:spMk id="3" creationId="{D5F433D4-08A2-B0ED-584D-AA09D48F5464}"/>
          </ac:spMkLst>
        </pc:spChg>
        <pc:spChg chg="mod">
          <ac:chgData name="Sherif Abdelsadek" userId="5f79abe327bfd6a4" providerId="LiveId" clId="{EFD9EA7C-F160-42F2-B5CC-F0123A0F3987}" dt="2025-10-09T16:42:27.234" v="801" actId="1076"/>
          <ac:spMkLst>
            <pc:docMk/>
            <pc:sldMk cId="426682259" sldId="416"/>
            <ac:spMk id="5" creationId="{6514AF8C-A410-8231-E0AD-C49EC4CA89B0}"/>
          </ac:spMkLst>
        </pc:spChg>
        <pc:spChg chg="mod">
          <ac:chgData name="Sherif Abdelsadek" userId="5f79abe327bfd6a4" providerId="LiveId" clId="{EFD9EA7C-F160-42F2-B5CC-F0123A0F3987}" dt="2025-10-09T17:55:46.267" v="1545" actId="20577"/>
          <ac:spMkLst>
            <pc:docMk/>
            <pc:sldMk cId="426682259" sldId="416"/>
            <ac:spMk id="6" creationId="{4D831F0E-A4E3-4675-8CF5-826935035A20}"/>
          </ac:spMkLst>
        </pc:spChg>
        <pc:picChg chg="mod">
          <ac:chgData name="Sherif Abdelsadek" userId="5f79abe327bfd6a4" providerId="LiveId" clId="{EFD9EA7C-F160-42F2-B5CC-F0123A0F3987}" dt="2025-10-09T17:41:25.386" v="1393" actId="1076"/>
          <ac:picMkLst>
            <pc:docMk/>
            <pc:sldMk cId="426682259" sldId="416"/>
            <ac:picMk id="8" creationId="{C120EFF2-F23D-42A8-B0DA-C69A68CCE3D0}"/>
          </ac:picMkLst>
        </pc:picChg>
      </pc:sldChg>
      <pc:sldChg chg="addSp delSp modSp mod">
        <pc:chgData name="Sherif Abdelsadek" userId="5f79abe327bfd6a4" providerId="LiveId" clId="{EFD9EA7C-F160-42F2-B5CC-F0123A0F3987}" dt="2025-10-09T18:05:35.359" v="1660" actId="1076"/>
        <pc:sldMkLst>
          <pc:docMk/>
          <pc:sldMk cId="3698250468" sldId="417"/>
        </pc:sldMkLst>
        <pc:spChg chg="del">
          <ac:chgData name="Sherif Abdelsadek" userId="5f79abe327bfd6a4" providerId="LiveId" clId="{EFD9EA7C-F160-42F2-B5CC-F0123A0F3987}" dt="2025-10-09T10:06:42.935" v="127" actId="478"/>
          <ac:spMkLst>
            <pc:docMk/>
            <pc:sldMk cId="3698250468" sldId="417"/>
            <ac:spMk id="3" creationId="{BE052F3B-1BEA-C27D-01AB-A2D7E5B3CBF5}"/>
          </ac:spMkLst>
        </pc:spChg>
        <pc:spChg chg="add mod">
          <ac:chgData name="Sherif Abdelsadek" userId="5f79abe327bfd6a4" providerId="LiveId" clId="{EFD9EA7C-F160-42F2-B5CC-F0123A0F3987}" dt="2025-10-09T18:05:35.359" v="1660" actId="1076"/>
          <ac:spMkLst>
            <pc:docMk/>
            <pc:sldMk cId="3698250468" sldId="417"/>
            <ac:spMk id="4" creationId="{10D12E58-4ED5-8970-7B67-D998E361D217}"/>
          </ac:spMkLst>
        </pc:spChg>
        <pc:picChg chg="mod">
          <ac:chgData name="Sherif Abdelsadek" userId="5f79abe327bfd6a4" providerId="LiveId" clId="{EFD9EA7C-F160-42F2-B5CC-F0123A0F3987}" dt="2025-10-09T17:38:47.860" v="1367" actId="1076"/>
          <ac:picMkLst>
            <pc:docMk/>
            <pc:sldMk cId="3698250468" sldId="417"/>
            <ac:picMk id="2" creationId="{8F719A89-5DE3-8DCE-C966-A629D2C01B08}"/>
          </ac:picMkLst>
        </pc:picChg>
        <pc:picChg chg="add mod">
          <ac:chgData name="Sherif Abdelsadek" userId="5f79abe327bfd6a4" providerId="LiveId" clId="{EFD9EA7C-F160-42F2-B5CC-F0123A0F3987}" dt="2025-10-09T16:12:07.253" v="542" actId="14100"/>
          <ac:picMkLst>
            <pc:docMk/>
            <pc:sldMk cId="3698250468" sldId="417"/>
            <ac:picMk id="5" creationId="{DF77F691-5D22-D26B-B8FC-B53F6C98F4D2}"/>
          </ac:picMkLst>
        </pc:picChg>
        <pc:picChg chg="del">
          <ac:chgData name="Sherif Abdelsadek" userId="5f79abe327bfd6a4" providerId="LiveId" clId="{EFD9EA7C-F160-42F2-B5CC-F0123A0F3987}" dt="2025-10-09T10:06:48.946" v="129" actId="478"/>
          <ac:picMkLst>
            <pc:docMk/>
            <pc:sldMk cId="3698250468" sldId="417"/>
            <ac:picMk id="26" creationId="{38914F8B-2411-4216-B164-1796218B46D4}"/>
          </ac:picMkLst>
        </pc:picChg>
      </pc:sldChg>
      <pc:sldChg chg="modSp mod">
        <pc:chgData name="Sherif Abdelsadek" userId="5f79abe327bfd6a4" providerId="LiveId" clId="{EFD9EA7C-F160-42F2-B5CC-F0123A0F3987}" dt="2025-10-09T17:58:17.153" v="1564" actId="1076"/>
        <pc:sldMkLst>
          <pc:docMk/>
          <pc:sldMk cId="350981147" sldId="419"/>
        </pc:sldMkLst>
        <pc:spChg chg="mod">
          <ac:chgData name="Sherif Abdelsadek" userId="5f79abe327bfd6a4" providerId="LiveId" clId="{EFD9EA7C-F160-42F2-B5CC-F0123A0F3987}" dt="2025-10-09T17:08:48.301" v="1051" actId="1076"/>
          <ac:spMkLst>
            <pc:docMk/>
            <pc:sldMk cId="350981147" sldId="419"/>
            <ac:spMk id="4" creationId="{AF586AB4-6E44-42D2-9BAF-3FFD9674F889}"/>
          </ac:spMkLst>
        </pc:spChg>
        <pc:spChg chg="mod">
          <ac:chgData name="Sherif Abdelsadek" userId="5f79abe327bfd6a4" providerId="LiveId" clId="{EFD9EA7C-F160-42F2-B5CC-F0123A0F3987}" dt="2025-10-09T17:58:17.153" v="1564" actId="1076"/>
          <ac:spMkLst>
            <pc:docMk/>
            <pc:sldMk cId="350981147" sldId="419"/>
            <ac:spMk id="9" creationId="{D540D8D4-A7D2-56DC-D70C-6C5285701ACA}"/>
          </ac:spMkLst>
        </pc:spChg>
        <pc:picChg chg="mod">
          <ac:chgData name="Sherif Abdelsadek" userId="5f79abe327bfd6a4" providerId="LiveId" clId="{EFD9EA7C-F160-42F2-B5CC-F0123A0F3987}" dt="2025-10-09T17:08:42.816" v="1050" actId="1076"/>
          <ac:picMkLst>
            <pc:docMk/>
            <pc:sldMk cId="350981147" sldId="419"/>
            <ac:picMk id="3" creationId="{D10174B5-EEA5-CA83-1179-740257566C33}"/>
          </ac:picMkLst>
        </pc:picChg>
        <pc:picChg chg="mod">
          <ac:chgData name="Sherif Abdelsadek" userId="5f79abe327bfd6a4" providerId="LiveId" clId="{EFD9EA7C-F160-42F2-B5CC-F0123A0F3987}" dt="2025-10-09T17:31:33.743" v="1271" actId="1076"/>
          <ac:picMkLst>
            <pc:docMk/>
            <pc:sldMk cId="350981147" sldId="419"/>
            <ac:picMk id="7" creationId="{98F21980-0033-B8A0-0652-F0EAD6DA262E}"/>
          </ac:picMkLst>
        </pc:picChg>
      </pc:sldChg>
      <pc:sldChg chg="modSp mod">
        <pc:chgData name="Sherif Abdelsadek" userId="5f79abe327bfd6a4" providerId="LiveId" clId="{EFD9EA7C-F160-42F2-B5CC-F0123A0F3987}" dt="2025-10-09T17:55:58.544" v="1548" actId="14100"/>
        <pc:sldMkLst>
          <pc:docMk/>
          <pc:sldMk cId="2896439649" sldId="421"/>
        </pc:sldMkLst>
        <pc:spChg chg="mod">
          <ac:chgData name="Sherif Abdelsadek" userId="5f79abe327bfd6a4" providerId="LiveId" clId="{EFD9EA7C-F160-42F2-B5CC-F0123A0F3987}" dt="2025-10-09T16:40:21.830" v="782" actId="1076"/>
          <ac:spMkLst>
            <pc:docMk/>
            <pc:sldMk cId="2896439649" sldId="421"/>
            <ac:spMk id="3" creationId="{198D9380-1318-F3FE-E271-64325200FC71}"/>
          </ac:spMkLst>
        </pc:spChg>
        <pc:spChg chg="mod">
          <ac:chgData name="Sherif Abdelsadek" userId="5f79abe327bfd6a4" providerId="LiveId" clId="{EFD9EA7C-F160-42F2-B5CC-F0123A0F3987}" dt="2025-10-09T16:40:25.202" v="783" actId="1076"/>
          <ac:spMkLst>
            <pc:docMk/>
            <pc:sldMk cId="2896439649" sldId="421"/>
            <ac:spMk id="5" creationId="{6EC1A23A-EF7A-08EE-880E-DFB1DB9B36D8}"/>
          </ac:spMkLst>
        </pc:spChg>
        <pc:spChg chg="mod">
          <ac:chgData name="Sherif Abdelsadek" userId="5f79abe327bfd6a4" providerId="LiveId" clId="{EFD9EA7C-F160-42F2-B5CC-F0123A0F3987}" dt="2025-10-09T17:55:58.544" v="1548" actId="14100"/>
          <ac:spMkLst>
            <pc:docMk/>
            <pc:sldMk cId="2896439649" sldId="421"/>
            <ac:spMk id="6" creationId="{9B85B961-BF00-1F04-022D-4E9C963F67C5}"/>
          </ac:spMkLst>
        </pc:spChg>
        <pc:picChg chg="mod">
          <ac:chgData name="Sherif Abdelsadek" userId="5f79abe327bfd6a4" providerId="LiveId" clId="{EFD9EA7C-F160-42F2-B5CC-F0123A0F3987}" dt="2025-10-09T17:41:28.109" v="1394" actId="1076"/>
          <ac:picMkLst>
            <pc:docMk/>
            <pc:sldMk cId="2896439649" sldId="421"/>
            <ac:picMk id="8" creationId="{548AAB6B-80EA-EB12-4215-B1CEB9508F92}"/>
          </ac:picMkLst>
        </pc:picChg>
      </pc:sldChg>
      <pc:sldChg chg="del">
        <pc:chgData name="Sherif Abdelsadek" userId="5f79abe327bfd6a4" providerId="LiveId" clId="{EFD9EA7C-F160-42F2-B5CC-F0123A0F3987}" dt="2025-10-09T10:02:55.254" v="107" actId="2696"/>
        <pc:sldMkLst>
          <pc:docMk/>
          <pc:sldMk cId="3355120357" sldId="422"/>
        </pc:sldMkLst>
      </pc:sldChg>
      <pc:sldChg chg="modSp mod">
        <pc:chgData name="Sherif Abdelsadek" userId="5f79abe327bfd6a4" providerId="LiveId" clId="{EFD9EA7C-F160-42F2-B5CC-F0123A0F3987}" dt="2025-10-09T17:57:58.360" v="1560" actId="1076"/>
        <pc:sldMkLst>
          <pc:docMk/>
          <pc:sldMk cId="890755066" sldId="425"/>
        </pc:sldMkLst>
        <pc:spChg chg="mod">
          <ac:chgData name="Sherif Abdelsadek" userId="5f79abe327bfd6a4" providerId="LiveId" clId="{EFD9EA7C-F160-42F2-B5CC-F0123A0F3987}" dt="2025-10-09T17:50:19.514" v="1485" actId="1076"/>
          <ac:spMkLst>
            <pc:docMk/>
            <pc:sldMk cId="890755066" sldId="425"/>
            <ac:spMk id="4" creationId="{8ED826CE-BC0E-2A27-F3E7-D0804F9B837E}"/>
          </ac:spMkLst>
        </pc:spChg>
        <pc:spChg chg="mod">
          <ac:chgData name="Sherif Abdelsadek" userId="5f79abe327bfd6a4" providerId="LiveId" clId="{EFD9EA7C-F160-42F2-B5CC-F0123A0F3987}" dt="2025-10-09T17:57:58.360" v="1560" actId="1076"/>
          <ac:spMkLst>
            <pc:docMk/>
            <pc:sldMk cId="890755066" sldId="425"/>
            <ac:spMk id="9" creationId="{C2084B60-5318-F287-0DD6-E4BC9FC7E196}"/>
          </ac:spMkLst>
        </pc:spChg>
        <pc:picChg chg="mod">
          <ac:chgData name="Sherif Abdelsadek" userId="5f79abe327bfd6a4" providerId="LiveId" clId="{EFD9EA7C-F160-42F2-B5CC-F0123A0F3987}" dt="2025-10-09T17:31:42.251" v="1273" actId="1076"/>
          <ac:picMkLst>
            <pc:docMk/>
            <pc:sldMk cId="890755066" sldId="425"/>
            <ac:picMk id="7" creationId="{3B7DDA27-C3D0-41E3-07F3-1C4ABD6D3577}"/>
          </ac:picMkLst>
        </pc:picChg>
      </pc:sldChg>
      <pc:sldChg chg="modSp add del mod">
        <pc:chgData name="Sherif Abdelsadek" userId="5f79abe327bfd6a4" providerId="LiveId" clId="{EFD9EA7C-F160-42F2-B5CC-F0123A0F3987}" dt="2025-10-09T17:41:42.959" v="1397" actId="1076"/>
        <pc:sldMkLst>
          <pc:docMk/>
          <pc:sldMk cId="4150936580" sldId="427"/>
        </pc:sldMkLst>
        <pc:spChg chg="mod">
          <ac:chgData name="Sherif Abdelsadek" userId="5f79abe327bfd6a4" providerId="LiveId" clId="{EFD9EA7C-F160-42F2-B5CC-F0123A0F3987}" dt="2025-10-09T16:36:40.960" v="748" actId="2711"/>
          <ac:spMkLst>
            <pc:docMk/>
            <pc:sldMk cId="4150936580" sldId="427"/>
            <ac:spMk id="19" creationId="{1EC92ED7-D41B-929E-5E30-F79CD8D417E6}"/>
          </ac:spMkLst>
        </pc:spChg>
        <pc:picChg chg="mod">
          <ac:chgData name="Sherif Abdelsadek" userId="5f79abe327bfd6a4" providerId="LiveId" clId="{EFD9EA7C-F160-42F2-B5CC-F0123A0F3987}" dt="2025-10-09T17:41:42.959" v="1397" actId="1076"/>
          <ac:picMkLst>
            <pc:docMk/>
            <pc:sldMk cId="4150936580" sldId="427"/>
            <ac:picMk id="15" creationId="{D3B6389E-D848-07AD-FD46-546348F850EA}"/>
          </ac:picMkLst>
        </pc:picChg>
      </pc:sldChg>
      <pc:sldChg chg="modSp del mod">
        <pc:chgData name="Sherif Abdelsadek" userId="5f79abe327bfd6a4" providerId="LiveId" clId="{EFD9EA7C-F160-42F2-B5CC-F0123A0F3987}" dt="2025-10-09T16:55:07.329" v="910" actId="2696"/>
        <pc:sldMkLst>
          <pc:docMk/>
          <pc:sldMk cId="2235996632" sldId="428"/>
        </pc:sldMkLst>
        <pc:picChg chg="mod">
          <ac:chgData name="Sherif Abdelsadek" userId="5f79abe327bfd6a4" providerId="LiveId" clId="{EFD9EA7C-F160-42F2-B5CC-F0123A0F3987}" dt="2025-10-09T16:21:05.288" v="620" actId="1076"/>
          <ac:picMkLst>
            <pc:docMk/>
            <pc:sldMk cId="2235996632" sldId="428"/>
            <ac:picMk id="7" creationId="{6B7468F4-D00A-1EBA-CF78-46F1D0D36D0C}"/>
          </ac:picMkLst>
        </pc:picChg>
      </pc:sldChg>
      <pc:sldChg chg="modSp mod">
        <pc:chgData name="Sherif Abdelsadek" userId="5f79abe327bfd6a4" providerId="LiveId" clId="{EFD9EA7C-F160-42F2-B5CC-F0123A0F3987}" dt="2025-10-09T17:58:09.041" v="1562" actId="1076"/>
        <pc:sldMkLst>
          <pc:docMk/>
          <pc:sldMk cId="2148421957" sldId="429"/>
        </pc:sldMkLst>
        <pc:spChg chg="mod">
          <ac:chgData name="Sherif Abdelsadek" userId="5f79abe327bfd6a4" providerId="LiveId" clId="{EFD9EA7C-F160-42F2-B5CC-F0123A0F3987}" dt="2025-10-09T16:52:57.283" v="897" actId="14100"/>
          <ac:spMkLst>
            <pc:docMk/>
            <pc:sldMk cId="2148421957" sldId="429"/>
            <ac:spMk id="4" creationId="{F72D14FB-AA73-989D-933F-24B26CFD0993}"/>
          </ac:spMkLst>
        </pc:spChg>
        <pc:spChg chg="mod">
          <ac:chgData name="Sherif Abdelsadek" userId="5f79abe327bfd6a4" providerId="LiveId" clId="{EFD9EA7C-F160-42F2-B5CC-F0123A0F3987}" dt="2025-10-09T17:58:09.041" v="1562" actId="1076"/>
          <ac:spMkLst>
            <pc:docMk/>
            <pc:sldMk cId="2148421957" sldId="429"/>
            <ac:spMk id="9" creationId="{14EC3D40-8EDE-43ED-9B09-EBC666522ABB}"/>
          </ac:spMkLst>
        </pc:spChg>
        <pc:picChg chg="mod">
          <ac:chgData name="Sherif Abdelsadek" userId="5f79abe327bfd6a4" providerId="LiveId" clId="{EFD9EA7C-F160-42F2-B5CC-F0123A0F3987}" dt="2025-10-09T17:09:08.188" v="1053" actId="1076"/>
          <ac:picMkLst>
            <pc:docMk/>
            <pc:sldMk cId="2148421957" sldId="429"/>
            <ac:picMk id="3" creationId="{04B4A031-A9F9-5AB2-5B65-DA85BDC50C29}"/>
          </ac:picMkLst>
        </pc:picChg>
        <pc:picChg chg="mod">
          <ac:chgData name="Sherif Abdelsadek" userId="5f79abe327bfd6a4" providerId="LiveId" clId="{EFD9EA7C-F160-42F2-B5CC-F0123A0F3987}" dt="2025-10-09T17:31:38.741" v="1272" actId="1076"/>
          <ac:picMkLst>
            <pc:docMk/>
            <pc:sldMk cId="2148421957" sldId="429"/>
            <ac:picMk id="7" creationId="{043DFFB9-BA4E-3CB7-E5C1-D7B061ED6C44}"/>
          </ac:picMkLst>
        </pc:picChg>
      </pc:sldChg>
      <pc:sldChg chg="modSp mod">
        <pc:chgData name="Sherif Abdelsadek" userId="5f79abe327bfd6a4" providerId="LiveId" clId="{EFD9EA7C-F160-42F2-B5CC-F0123A0F3987}" dt="2025-10-09T18:00:54.484" v="1603" actId="1076"/>
        <pc:sldMkLst>
          <pc:docMk/>
          <pc:sldMk cId="3857114646" sldId="430"/>
        </pc:sldMkLst>
        <pc:spChg chg="mod">
          <ac:chgData name="Sherif Abdelsadek" userId="5f79abe327bfd6a4" providerId="LiveId" clId="{EFD9EA7C-F160-42F2-B5CC-F0123A0F3987}" dt="2025-10-09T16:58:39.623" v="928" actId="1076"/>
          <ac:spMkLst>
            <pc:docMk/>
            <pc:sldMk cId="3857114646" sldId="430"/>
            <ac:spMk id="4" creationId="{DA8B6ECB-3E7C-E2A9-596E-206B6D5B28AE}"/>
          </ac:spMkLst>
        </pc:spChg>
        <pc:spChg chg="mod">
          <ac:chgData name="Sherif Abdelsadek" userId="5f79abe327bfd6a4" providerId="LiveId" clId="{EFD9EA7C-F160-42F2-B5CC-F0123A0F3987}" dt="2025-10-09T18:00:54.484" v="1603" actId="1076"/>
          <ac:spMkLst>
            <pc:docMk/>
            <pc:sldMk cId="3857114646" sldId="430"/>
            <ac:spMk id="5" creationId="{FAC55CE1-AD3A-F2A1-B441-ADC1BC911614}"/>
          </ac:spMkLst>
        </pc:spChg>
        <pc:picChg chg="mod">
          <ac:chgData name="Sherif Abdelsadek" userId="5f79abe327bfd6a4" providerId="LiveId" clId="{EFD9EA7C-F160-42F2-B5CC-F0123A0F3987}" dt="2025-10-09T17:36:56.366" v="1339" actId="1076"/>
          <ac:picMkLst>
            <pc:docMk/>
            <pc:sldMk cId="3857114646" sldId="430"/>
            <ac:picMk id="7" creationId="{C9E6D6C2-FD05-B913-48DD-0B59C4B1B1CC}"/>
          </ac:picMkLst>
        </pc:picChg>
        <pc:picChg chg="mod">
          <ac:chgData name="Sherif Abdelsadek" userId="5f79abe327bfd6a4" providerId="LiveId" clId="{EFD9EA7C-F160-42F2-B5CC-F0123A0F3987}" dt="2025-10-09T16:58:34.497" v="927" actId="1076"/>
          <ac:picMkLst>
            <pc:docMk/>
            <pc:sldMk cId="3857114646" sldId="430"/>
            <ac:picMk id="9" creationId="{9563707B-7474-9DEF-4C80-A8780165153B}"/>
          </ac:picMkLst>
        </pc:picChg>
      </pc:sldChg>
      <pc:sldChg chg="modSp mod">
        <pc:chgData name="Sherif Abdelsadek" userId="5f79abe327bfd6a4" providerId="LiveId" clId="{EFD9EA7C-F160-42F2-B5CC-F0123A0F3987}" dt="2025-10-09T18:00:48.040" v="1601" actId="1076"/>
        <pc:sldMkLst>
          <pc:docMk/>
          <pc:sldMk cId="1513259749" sldId="431"/>
        </pc:sldMkLst>
        <pc:spChg chg="mod">
          <ac:chgData name="Sherif Abdelsadek" userId="5f79abe327bfd6a4" providerId="LiveId" clId="{EFD9EA7C-F160-42F2-B5CC-F0123A0F3987}" dt="2025-10-09T16:58:11.504" v="926" actId="14100"/>
          <ac:spMkLst>
            <pc:docMk/>
            <pc:sldMk cId="1513259749" sldId="431"/>
            <ac:spMk id="4" creationId="{D81833EF-5E2E-D831-ADE9-9FE952578857}"/>
          </ac:spMkLst>
        </pc:spChg>
        <pc:spChg chg="mod">
          <ac:chgData name="Sherif Abdelsadek" userId="5f79abe327bfd6a4" providerId="LiveId" clId="{EFD9EA7C-F160-42F2-B5CC-F0123A0F3987}" dt="2025-10-09T18:00:48.040" v="1601" actId="1076"/>
          <ac:spMkLst>
            <pc:docMk/>
            <pc:sldMk cId="1513259749" sldId="431"/>
            <ac:spMk id="5" creationId="{5D354E74-45A8-0B7A-D69D-6E18E68BFF6C}"/>
          </ac:spMkLst>
        </pc:spChg>
        <pc:picChg chg="mod">
          <ac:chgData name="Sherif Abdelsadek" userId="5f79abe327bfd6a4" providerId="LiveId" clId="{EFD9EA7C-F160-42F2-B5CC-F0123A0F3987}" dt="2025-10-09T17:10:02.342" v="1057" actId="1076"/>
          <ac:picMkLst>
            <pc:docMk/>
            <pc:sldMk cId="1513259749" sldId="431"/>
            <ac:picMk id="3" creationId="{D38D5A0E-1B20-CCE9-25CE-E73E3F78568D}"/>
          </ac:picMkLst>
        </pc:picChg>
        <pc:picChg chg="mod">
          <ac:chgData name="Sherif Abdelsadek" userId="5f79abe327bfd6a4" providerId="LiveId" clId="{EFD9EA7C-F160-42F2-B5CC-F0123A0F3987}" dt="2025-10-09T16:17:19.083" v="588" actId="1076"/>
          <ac:picMkLst>
            <pc:docMk/>
            <pc:sldMk cId="1513259749" sldId="431"/>
            <ac:picMk id="7" creationId="{2750EBCB-0E22-5620-7E67-C3F4C2B9919D}"/>
          </ac:picMkLst>
        </pc:picChg>
      </pc:sldChg>
      <pc:sldChg chg="modSp mod">
        <pc:chgData name="Sherif Abdelsadek" userId="5f79abe327bfd6a4" providerId="LiveId" clId="{EFD9EA7C-F160-42F2-B5CC-F0123A0F3987}" dt="2025-10-09T18:04:19.465" v="1645" actId="1076"/>
        <pc:sldMkLst>
          <pc:docMk/>
          <pc:sldMk cId="2417147472" sldId="432"/>
        </pc:sldMkLst>
        <pc:spChg chg="mod">
          <ac:chgData name="Sherif Abdelsadek" userId="5f79abe327bfd6a4" providerId="LiveId" clId="{EFD9EA7C-F160-42F2-B5CC-F0123A0F3987}" dt="2025-10-09T17:24:05.865" v="1210" actId="1076"/>
          <ac:spMkLst>
            <pc:docMk/>
            <pc:sldMk cId="2417147472" sldId="432"/>
            <ac:spMk id="4" creationId="{0945ECA6-34E9-95E1-B649-9A9C36196282}"/>
          </ac:spMkLst>
        </pc:spChg>
        <pc:spChg chg="mod">
          <ac:chgData name="Sherif Abdelsadek" userId="5f79abe327bfd6a4" providerId="LiveId" clId="{EFD9EA7C-F160-42F2-B5CC-F0123A0F3987}" dt="2025-10-09T18:04:19.465" v="1645" actId="1076"/>
          <ac:spMkLst>
            <pc:docMk/>
            <pc:sldMk cId="2417147472" sldId="432"/>
            <ac:spMk id="5" creationId="{6028165E-1615-D40B-2E0C-AC66E7443473}"/>
          </ac:spMkLst>
        </pc:spChg>
        <pc:picChg chg="mod">
          <ac:chgData name="Sherif Abdelsadek" userId="5f79abe327bfd6a4" providerId="LiveId" clId="{EFD9EA7C-F160-42F2-B5CC-F0123A0F3987}" dt="2025-10-09T17:38:10.709" v="1358" actId="1076"/>
          <ac:picMkLst>
            <pc:docMk/>
            <pc:sldMk cId="2417147472" sldId="432"/>
            <ac:picMk id="7" creationId="{1376F9F7-EF3E-6BAF-F438-8D795EE02535}"/>
          </ac:picMkLst>
        </pc:picChg>
      </pc:sldChg>
      <pc:sldChg chg="modSp mod">
        <pc:chgData name="Sherif Abdelsadek" userId="5f79abe327bfd6a4" providerId="LiveId" clId="{EFD9EA7C-F160-42F2-B5CC-F0123A0F3987}" dt="2025-10-09T17:50:29.192" v="1486" actId="1076"/>
        <pc:sldMkLst>
          <pc:docMk/>
          <pc:sldMk cId="3932573993" sldId="433"/>
        </pc:sldMkLst>
        <pc:spChg chg="mod">
          <ac:chgData name="Sherif Abdelsadek" userId="5f79abe327bfd6a4" providerId="LiveId" clId="{EFD9EA7C-F160-42F2-B5CC-F0123A0F3987}" dt="2025-10-09T17:50:29.192" v="1486" actId="1076"/>
          <ac:spMkLst>
            <pc:docMk/>
            <pc:sldMk cId="3932573993" sldId="433"/>
            <ac:spMk id="4" creationId="{E8BCC4BF-C1B7-4530-8EFD-7187B1406208}"/>
          </ac:spMkLst>
        </pc:spChg>
        <pc:picChg chg="mod">
          <ac:chgData name="Sherif Abdelsadek" userId="5f79abe327bfd6a4" providerId="LiveId" clId="{EFD9EA7C-F160-42F2-B5CC-F0123A0F3987}" dt="2025-10-09T17:31:46.591" v="1274" actId="1076"/>
          <ac:picMkLst>
            <pc:docMk/>
            <pc:sldMk cId="3932573993" sldId="433"/>
            <ac:picMk id="2" creationId="{C8A18A3D-B140-FC44-702B-FFEB824CADC9}"/>
          </ac:picMkLst>
        </pc:picChg>
      </pc:sldChg>
      <pc:sldChg chg="modSp mod">
        <pc:chgData name="Sherif Abdelsadek" userId="5f79abe327bfd6a4" providerId="LiveId" clId="{EFD9EA7C-F160-42F2-B5CC-F0123A0F3987}" dt="2025-10-09T17:40:57.315" v="1388" actId="1076"/>
        <pc:sldMkLst>
          <pc:docMk/>
          <pc:sldMk cId="3699972280" sldId="434"/>
        </pc:sldMkLst>
        <pc:spChg chg="mod">
          <ac:chgData name="Sherif Abdelsadek" userId="5f79abe327bfd6a4" providerId="LiveId" clId="{EFD9EA7C-F160-42F2-B5CC-F0123A0F3987}" dt="2025-10-09T16:47:48.653" v="844" actId="2711"/>
          <ac:spMkLst>
            <pc:docMk/>
            <pc:sldMk cId="3699972280" sldId="434"/>
            <ac:spMk id="4" creationId="{E8BCC4BF-C1B7-4530-8EFD-7187B1406208}"/>
          </ac:spMkLst>
        </pc:spChg>
        <pc:picChg chg="mod">
          <ac:chgData name="Sherif Abdelsadek" userId="5f79abe327bfd6a4" providerId="LiveId" clId="{EFD9EA7C-F160-42F2-B5CC-F0123A0F3987}" dt="2025-10-09T17:40:57.315" v="1388" actId="1076"/>
          <ac:picMkLst>
            <pc:docMk/>
            <pc:sldMk cId="3699972280" sldId="434"/>
            <ac:picMk id="2" creationId="{C8A18A3D-B140-FC44-702B-FFEB824CADC9}"/>
          </ac:picMkLst>
        </pc:picChg>
      </pc:sldChg>
      <pc:sldChg chg="modSp mod">
        <pc:chgData name="Sherif Abdelsadek" userId="5f79abe327bfd6a4" providerId="LiveId" clId="{EFD9EA7C-F160-42F2-B5CC-F0123A0F3987}" dt="2025-10-09T17:54:25.673" v="1528" actId="1076"/>
        <pc:sldMkLst>
          <pc:docMk/>
          <pc:sldMk cId="1815048517" sldId="435"/>
        </pc:sldMkLst>
        <pc:spChg chg="mod">
          <ac:chgData name="Sherif Abdelsadek" userId="5f79abe327bfd6a4" providerId="LiveId" clId="{EFD9EA7C-F160-42F2-B5CC-F0123A0F3987}" dt="2025-10-09T17:54:25.673" v="1528" actId="1076"/>
          <ac:spMkLst>
            <pc:docMk/>
            <pc:sldMk cId="1815048517" sldId="435"/>
            <ac:spMk id="4" creationId="{E8BCC4BF-C1B7-4530-8EFD-7187B1406208}"/>
          </ac:spMkLst>
        </pc:spChg>
        <pc:picChg chg="mod">
          <ac:chgData name="Sherif Abdelsadek" userId="5f79abe327bfd6a4" providerId="LiveId" clId="{EFD9EA7C-F160-42F2-B5CC-F0123A0F3987}" dt="2025-10-09T17:35:32.282" v="1323" actId="1076"/>
          <ac:picMkLst>
            <pc:docMk/>
            <pc:sldMk cId="1815048517" sldId="435"/>
            <ac:picMk id="2" creationId="{C8A18A3D-B140-FC44-702B-FFEB824CADC9}"/>
          </ac:picMkLst>
        </pc:picChg>
      </pc:sldChg>
      <pc:sldChg chg="modSp mod">
        <pc:chgData name="Sherif Abdelsadek" userId="5f79abe327bfd6a4" providerId="LiveId" clId="{EFD9EA7C-F160-42F2-B5CC-F0123A0F3987}" dt="2025-10-09T17:40:05.330" v="1381" actId="1076"/>
        <pc:sldMkLst>
          <pc:docMk/>
          <pc:sldMk cId="3838648036" sldId="436"/>
        </pc:sldMkLst>
        <pc:spChg chg="mod">
          <ac:chgData name="Sherif Abdelsadek" userId="5f79abe327bfd6a4" providerId="LiveId" clId="{EFD9EA7C-F160-42F2-B5CC-F0123A0F3987}" dt="2025-10-09T16:57:06.188" v="916" actId="2711"/>
          <ac:spMkLst>
            <pc:docMk/>
            <pc:sldMk cId="3838648036" sldId="436"/>
            <ac:spMk id="4" creationId="{E8BCC4BF-C1B7-4530-8EFD-7187B1406208}"/>
          </ac:spMkLst>
        </pc:spChg>
        <pc:picChg chg="mod">
          <ac:chgData name="Sherif Abdelsadek" userId="5f79abe327bfd6a4" providerId="LiveId" clId="{EFD9EA7C-F160-42F2-B5CC-F0123A0F3987}" dt="2025-10-09T17:40:05.330" v="1381" actId="1076"/>
          <ac:picMkLst>
            <pc:docMk/>
            <pc:sldMk cId="3838648036" sldId="436"/>
            <ac:picMk id="2" creationId="{C8A18A3D-B140-FC44-702B-FFEB824CADC9}"/>
          </ac:picMkLst>
        </pc:picChg>
      </pc:sldChg>
      <pc:sldChg chg="modSp mod">
        <pc:chgData name="Sherif Abdelsadek" userId="5f79abe327bfd6a4" providerId="LiveId" clId="{EFD9EA7C-F160-42F2-B5CC-F0123A0F3987}" dt="2025-10-09T18:05:01.860" v="1653" actId="1076"/>
        <pc:sldMkLst>
          <pc:docMk/>
          <pc:sldMk cId="2329157352" sldId="437"/>
        </pc:sldMkLst>
        <pc:spChg chg="mod">
          <ac:chgData name="Sherif Abdelsadek" userId="5f79abe327bfd6a4" providerId="LiveId" clId="{EFD9EA7C-F160-42F2-B5CC-F0123A0F3987}" dt="2025-10-09T18:05:01.860" v="1653" actId="1076"/>
          <ac:spMkLst>
            <pc:docMk/>
            <pc:sldMk cId="2329157352" sldId="437"/>
            <ac:spMk id="4" creationId="{E8BCC4BF-C1B7-4530-8EFD-7187B1406208}"/>
          </ac:spMkLst>
        </pc:spChg>
        <pc:picChg chg="mod">
          <ac:chgData name="Sherif Abdelsadek" userId="5f79abe327bfd6a4" providerId="LiveId" clId="{EFD9EA7C-F160-42F2-B5CC-F0123A0F3987}" dt="2025-10-09T17:39:22.572" v="1374" actId="1076"/>
          <ac:picMkLst>
            <pc:docMk/>
            <pc:sldMk cId="2329157352" sldId="437"/>
            <ac:picMk id="2" creationId="{C8A18A3D-B140-FC44-702B-FFEB824CADC9}"/>
          </ac:picMkLst>
        </pc:picChg>
      </pc:sldChg>
      <pc:sldChg chg="modSp mod">
        <pc:chgData name="Sherif Abdelsadek" userId="5f79abe327bfd6a4" providerId="LiveId" clId="{EFD9EA7C-F160-42F2-B5CC-F0123A0F3987}" dt="2025-10-09T17:55:04.456" v="1536" actId="1076"/>
        <pc:sldMkLst>
          <pc:docMk/>
          <pc:sldMk cId="2899406839" sldId="438"/>
        </pc:sldMkLst>
        <pc:spChg chg="mod">
          <ac:chgData name="Sherif Abdelsadek" userId="5f79abe327bfd6a4" providerId="LiveId" clId="{EFD9EA7C-F160-42F2-B5CC-F0123A0F3987}" dt="2025-10-09T16:45:44.638" v="831" actId="2711"/>
          <ac:spMkLst>
            <pc:docMk/>
            <pc:sldMk cId="2899406839" sldId="438"/>
            <ac:spMk id="4" creationId="{73D9F8E9-7C5D-5B9A-D1DE-3F0B32BE80FA}"/>
          </ac:spMkLst>
        </pc:spChg>
        <pc:spChg chg="mod">
          <ac:chgData name="Sherif Abdelsadek" userId="5f79abe327bfd6a4" providerId="LiveId" clId="{EFD9EA7C-F160-42F2-B5CC-F0123A0F3987}" dt="2025-10-09T17:55:04.456" v="1536" actId="1076"/>
          <ac:spMkLst>
            <pc:docMk/>
            <pc:sldMk cId="2899406839" sldId="438"/>
            <ac:spMk id="9" creationId="{978766D9-F6FA-B041-42B9-2849524EA39D}"/>
          </ac:spMkLst>
        </pc:spChg>
        <pc:picChg chg="mod">
          <ac:chgData name="Sherif Abdelsadek" userId="5f79abe327bfd6a4" providerId="LiveId" clId="{EFD9EA7C-F160-42F2-B5CC-F0123A0F3987}" dt="2025-10-09T16:26:47.934" v="677" actId="14100"/>
          <ac:picMkLst>
            <pc:docMk/>
            <pc:sldMk cId="2899406839" sldId="438"/>
            <ac:picMk id="2" creationId="{868FE5A2-E4A9-44EE-8046-8D629A6FF483}"/>
          </ac:picMkLst>
        </pc:picChg>
        <pc:picChg chg="mod">
          <ac:chgData name="Sherif Abdelsadek" userId="5f79abe327bfd6a4" providerId="LiveId" clId="{EFD9EA7C-F160-42F2-B5CC-F0123A0F3987}" dt="2025-10-09T17:41:12.535" v="1391" actId="1076"/>
          <ac:picMkLst>
            <pc:docMk/>
            <pc:sldMk cId="2899406839" sldId="438"/>
            <ac:picMk id="7" creationId="{A22C7495-FD8F-E0DA-4AAF-E181A5133C54}"/>
          </ac:picMkLst>
        </pc:picChg>
      </pc:sldChg>
      <pc:sldChg chg="modSp mod">
        <pc:chgData name="Sherif Abdelsadek" userId="5f79abe327bfd6a4" providerId="LiveId" clId="{EFD9EA7C-F160-42F2-B5CC-F0123A0F3987}" dt="2025-10-09T18:04:11.942" v="1643" actId="1076"/>
        <pc:sldMkLst>
          <pc:docMk/>
          <pc:sldMk cId="2085701548" sldId="439"/>
        </pc:sldMkLst>
        <pc:spChg chg="mod">
          <ac:chgData name="Sherif Abdelsadek" userId="5f79abe327bfd6a4" providerId="LiveId" clId="{EFD9EA7C-F160-42F2-B5CC-F0123A0F3987}" dt="2025-10-09T17:23:25.585" v="1203" actId="1076"/>
          <ac:spMkLst>
            <pc:docMk/>
            <pc:sldMk cId="2085701548" sldId="439"/>
            <ac:spMk id="4" creationId="{0945ECA6-34E9-95E1-B649-9A9C36196282}"/>
          </ac:spMkLst>
        </pc:spChg>
        <pc:spChg chg="mod">
          <ac:chgData name="Sherif Abdelsadek" userId="5f79abe327bfd6a4" providerId="LiveId" clId="{EFD9EA7C-F160-42F2-B5CC-F0123A0F3987}" dt="2025-10-09T18:04:11.942" v="1643" actId="1076"/>
          <ac:spMkLst>
            <pc:docMk/>
            <pc:sldMk cId="2085701548" sldId="439"/>
            <ac:spMk id="5" creationId="{6028165E-1615-D40B-2E0C-AC66E7443473}"/>
          </ac:spMkLst>
        </pc:spChg>
        <pc:picChg chg="mod">
          <ac:chgData name="Sherif Abdelsadek" userId="5f79abe327bfd6a4" providerId="LiveId" clId="{EFD9EA7C-F160-42F2-B5CC-F0123A0F3987}" dt="2025-10-09T17:38:07.412" v="1357" actId="1076"/>
          <ac:picMkLst>
            <pc:docMk/>
            <pc:sldMk cId="2085701548" sldId="439"/>
            <ac:picMk id="7" creationId="{1376F9F7-EF3E-6BAF-F438-8D795EE02535}"/>
          </ac:picMkLst>
        </pc:picChg>
      </pc:sldChg>
      <pc:sldChg chg="modSp add del mod">
        <pc:chgData name="Sherif Abdelsadek" userId="5f79abe327bfd6a4" providerId="LiveId" clId="{EFD9EA7C-F160-42F2-B5CC-F0123A0F3987}" dt="2025-10-09T09:04:59.772" v="23" actId="2890"/>
        <pc:sldMkLst>
          <pc:docMk/>
          <pc:sldMk cId="100696263" sldId="440"/>
        </pc:sldMkLst>
        <pc:spChg chg="mod">
          <ac:chgData name="Sherif Abdelsadek" userId="5f79abe327bfd6a4" providerId="LiveId" clId="{EFD9EA7C-F160-42F2-B5CC-F0123A0F3987}" dt="2025-10-09T09:04:58.957" v="22"/>
          <ac:spMkLst>
            <pc:docMk/>
            <pc:sldMk cId="100696263" sldId="440"/>
            <ac:spMk id="4" creationId="{A70F35DC-C238-65CD-F20A-43C43FCF968C}"/>
          </ac:spMkLst>
        </pc:spChg>
      </pc:sldChg>
      <pc:sldChg chg="modSp add mod">
        <pc:chgData name="Sherif Abdelsadek" userId="5f79abe327bfd6a4" providerId="LiveId" clId="{EFD9EA7C-F160-42F2-B5CC-F0123A0F3987}" dt="2025-10-09T18:05:16.462" v="1656" actId="1076"/>
        <pc:sldMkLst>
          <pc:docMk/>
          <pc:sldMk cId="790093077" sldId="440"/>
        </pc:sldMkLst>
        <pc:spChg chg="mod">
          <ac:chgData name="Sherif Abdelsadek" userId="5f79abe327bfd6a4" providerId="LiveId" clId="{EFD9EA7C-F160-42F2-B5CC-F0123A0F3987}" dt="2025-10-09T18:05:16.462" v="1656" actId="1076"/>
          <ac:spMkLst>
            <pc:docMk/>
            <pc:sldMk cId="790093077" sldId="440"/>
            <ac:spMk id="4" creationId="{73A00375-D457-A28F-8AC2-7485118EF136}"/>
          </ac:spMkLst>
        </pc:spChg>
        <pc:picChg chg="mod">
          <ac:chgData name="Sherif Abdelsadek" userId="5f79abe327bfd6a4" providerId="LiveId" clId="{EFD9EA7C-F160-42F2-B5CC-F0123A0F3987}" dt="2025-10-09T17:38:36.582" v="1365" actId="1076"/>
          <ac:picMkLst>
            <pc:docMk/>
            <pc:sldMk cId="790093077" sldId="440"/>
            <ac:picMk id="2" creationId="{3D352116-4454-BF0E-5026-3FCF1EB8124B}"/>
          </ac:picMkLst>
        </pc:picChg>
      </pc:sldChg>
      <pc:sldChg chg="addSp delSp modSp add mod ord">
        <pc:chgData name="Sherif Abdelsadek" userId="5f79abe327bfd6a4" providerId="LiveId" clId="{EFD9EA7C-F160-42F2-B5CC-F0123A0F3987}" dt="2025-10-09T17:39:28.758" v="1375" actId="1076"/>
        <pc:sldMkLst>
          <pc:docMk/>
          <pc:sldMk cId="1911324809" sldId="441"/>
        </pc:sldMkLst>
        <pc:spChg chg="del">
          <ac:chgData name="Sherif Abdelsadek" userId="5f79abe327bfd6a4" providerId="LiveId" clId="{EFD9EA7C-F160-42F2-B5CC-F0123A0F3987}" dt="2025-10-09T09:18:02.966" v="80" actId="478"/>
          <ac:spMkLst>
            <pc:docMk/>
            <pc:sldMk cId="1911324809" sldId="441"/>
            <ac:spMk id="4" creationId="{0877FCB0-2B29-4FC3-4F7B-4B74F5FE01B6}"/>
          </ac:spMkLst>
        </pc:spChg>
        <pc:picChg chg="mod">
          <ac:chgData name="Sherif Abdelsadek" userId="5f79abe327bfd6a4" providerId="LiveId" clId="{EFD9EA7C-F160-42F2-B5CC-F0123A0F3987}" dt="2025-10-09T17:39:28.758" v="1375" actId="1076"/>
          <ac:picMkLst>
            <pc:docMk/>
            <pc:sldMk cId="1911324809" sldId="441"/>
            <ac:picMk id="2" creationId="{102D824E-6C84-3CFD-D4A9-FD24DB9112D7}"/>
          </ac:picMkLst>
        </pc:picChg>
        <pc:picChg chg="del">
          <ac:chgData name="Sherif Abdelsadek" userId="5f79abe327bfd6a4" providerId="LiveId" clId="{EFD9EA7C-F160-42F2-B5CC-F0123A0F3987}" dt="2025-10-09T09:18:04.735" v="81" actId="478"/>
          <ac:picMkLst>
            <pc:docMk/>
            <pc:sldMk cId="1911324809" sldId="441"/>
            <ac:picMk id="5" creationId="{7E0D3AF3-E8CE-C992-6DE6-81C0859B3DCB}"/>
          </ac:picMkLst>
        </pc:picChg>
        <pc:picChg chg="add mod">
          <ac:chgData name="Sherif Abdelsadek" userId="5f79abe327bfd6a4" providerId="LiveId" clId="{EFD9EA7C-F160-42F2-B5CC-F0123A0F3987}" dt="2025-10-09T16:13:04.508" v="553" actId="1076"/>
          <ac:picMkLst>
            <pc:docMk/>
            <pc:sldMk cId="1911324809" sldId="441"/>
            <ac:picMk id="6" creationId="{F2FDDB07-D9D6-549B-A761-4590212D821E}"/>
          </ac:picMkLst>
        </pc:picChg>
      </pc:sldChg>
      <pc:sldChg chg="addSp delSp modSp add mod ord">
        <pc:chgData name="Sherif Abdelsadek" userId="5f79abe327bfd6a4" providerId="LiveId" clId="{EFD9EA7C-F160-42F2-B5CC-F0123A0F3987}" dt="2025-10-09T17:39:32.342" v="1377" actId="1076"/>
        <pc:sldMkLst>
          <pc:docMk/>
          <pc:sldMk cId="1265387967" sldId="442"/>
        </pc:sldMkLst>
        <pc:spChg chg="del mod">
          <ac:chgData name="Sherif Abdelsadek" userId="5f79abe327bfd6a4" providerId="LiveId" clId="{EFD9EA7C-F160-42F2-B5CC-F0123A0F3987}" dt="2025-10-09T09:16:31.822" v="70" actId="478"/>
          <ac:spMkLst>
            <pc:docMk/>
            <pc:sldMk cId="1265387967" sldId="442"/>
            <ac:spMk id="4" creationId="{1E2126D6-E759-FCC0-16ED-AADC646651AB}"/>
          </ac:spMkLst>
        </pc:spChg>
        <pc:picChg chg="mod">
          <ac:chgData name="Sherif Abdelsadek" userId="5f79abe327bfd6a4" providerId="LiveId" clId="{EFD9EA7C-F160-42F2-B5CC-F0123A0F3987}" dt="2025-10-09T17:39:32.342" v="1377" actId="1076"/>
          <ac:picMkLst>
            <pc:docMk/>
            <pc:sldMk cId="1265387967" sldId="442"/>
            <ac:picMk id="2" creationId="{6E8C1D94-06AF-3212-5E4A-8D250AC0E427}"/>
          </ac:picMkLst>
        </pc:picChg>
        <pc:picChg chg="add mod">
          <ac:chgData name="Sherif Abdelsadek" userId="5f79abe327bfd6a4" providerId="LiveId" clId="{EFD9EA7C-F160-42F2-B5CC-F0123A0F3987}" dt="2025-10-09T09:16:37.230" v="71" actId="1076"/>
          <ac:picMkLst>
            <pc:docMk/>
            <pc:sldMk cId="1265387967" sldId="442"/>
            <ac:picMk id="3" creationId="{CD666809-2316-D570-16ED-16E0814F3291}"/>
          </ac:picMkLst>
        </pc:picChg>
        <pc:picChg chg="del">
          <ac:chgData name="Sherif Abdelsadek" userId="5f79abe327bfd6a4" providerId="LiveId" clId="{EFD9EA7C-F160-42F2-B5CC-F0123A0F3987}" dt="2025-10-09T09:15:48.774" v="60" actId="478"/>
          <ac:picMkLst>
            <pc:docMk/>
            <pc:sldMk cId="1265387967" sldId="442"/>
            <ac:picMk id="5" creationId="{D019C54C-DF14-7F10-97C8-03FB24E3DE54}"/>
          </ac:picMkLst>
        </pc:picChg>
        <pc:picChg chg="add mod">
          <ac:chgData name="Sherif Abdelsadek" userId="5f79abe327bfd6a4" providerId="LiveId" clId="{EFD9EA7C-F160-42F2-B5CC-F0123A0F3987}" dt="2025-10-09T09:17:38.305" v="79" actId="14100"/>
          <ac:picMkLst>
            <pc:docMk/>
            <pc:sldMk cId="1265387967" sldId="442"/>
            <ac:picMk id="6" creationId="{2B1C6A3A-6CF7-F554-20BF-1268C6246C62}"/>
          </ac:picMkLst>
        </pc:picChg>
      </pc:sldChg>
      <pc:sldChg chg="addSp delSp modSp add mod">
        <pc:chgData name="Sherif Abdelsadek" userId="5f79abe327bfd6a4" providerId="LiveId" clId="{EFD9EA7C-F160-42F2-B5CC-F0123A0F3987}" dt="2025-10-09T17:56:51.040" v="1553" actId="1076"/>
        <pc:sldMkLst>
          <pc:docMk/>
          <pc:sldMk cId="1451679253" sldId="443"/>
        </pc:sldMkLst>
        <pc:spChg chg="mod">
          <ac:chgData name="Sherif Abdelsadek" userId="5f79abe327bfd6a4" providerId="LiveId" clId="{EFD9EA7C-F160-42F2-B5CC-F0123A0F3987}" dt="2025-10-09T17:56:51.040" v="1553" actId="1076"/>
          <ac:spMkLst>
            <pc:docMk/>
            <pc:sldMk cId="1451679253" sldId="443"/>
            <ac:spMk id="3" creationId="{3E0FCFE6-1855-9516-698D-D68A4146EBC9}"/>
          </ac:spMkLst>
        </pc:spChg>
        <pc:picChg chg="mod">
          <ac:chgData name="Sherif Abdelsadek" userId="5f79abe327bfd6a4" providerId="LiveId" clId="{EFD9EA7C-F160-42F2-B5CC-F0123A0F3987}" dt="2025-10-09T17:33:10.280" v="1297" actId="1076"/>
          <ac:picMkLst>
            <pc:docMk/>
            <pc:sldMk cId="1451679253" sldId="443"/>
            <ac:picMk id="2" creationId="{84898EE0-5C3D-3C2C-7814-B315DD2551F1}"/>
          </ac:picMkLst>
        </pc:picChg>
        <pc:picChg chg="del">
          <ac:chgData name="Sherif Abdelsadek" userId="5f79abe327bfd6a4" providerId="LiveId" clId="{EFD9EA7C-F160-42F2-B5CC-F0123A0F3987}" dt="2025-10-09T10:00:25.783" v="93" actId="478"/>
          <ac:picMkLst>
            <pc:docMk/>
            <pc:sldMk cId="1451679253" sldId="443"/>
            <ac:picMk id="4" creationId="{8AFB95F9-20F3-E078-4BD7-D9C05CB6BB73}"/>
          </ac:picMkLst>
        </pc:picChg>
        <pc:picChg chg="add mod">
          <ac:chgData name="Sherif Abdelsadek" userId="5f79abe327bfd6a4" providerId="LiveId" clId="{EFD9EA7C-F160-42F2-B5CC-F0123A0F3987}" dt="2025-10-09T10:02:03.683" v="96" actId="14100"/>
          <ac:picMkLst>
            <pc:docMk/>
            <pc:sldMk cId="1451679253" sldId="443"/>
            <ac:picMk id="6" creationId="{ED230FC2-D09A-62C0-59B7-1A8D4C147806}"/>
          </ac:picMkLst>
        </pc:picChg>
      </pc:sldChg>
      <pc:sldChg chg="delSp add del mod">
        <pc:chgData name="Sherif Abdelsadek" userId="5f79abe327bfd6a4" providerId="LiveId" clId="{EFD9EA7C-F160-42F2-B5CC-F0123A0F3987}" dt="2025-10-09T10:08:34.828" v="136" actId="2696"/>
        <pc:sldMkLst>
          <pc:docMk/>
          <pc:sldMk cId="1489771453" sldId="444"/>
        </pc:sldMkLst>
        <pc:picChg chg="del">
          <ac:chgData name="Sherif Abdelsadek" userId="5f79abe327bfd6a4" providerId="LiveId" clId="{EFD9EA7C-F160-42F2-B5CC-F0123A0F3987}" dt="2025-10-09T10:07:27.205" v="130" actId="21"/>
          <ac:picMkLst>
            <pc:docMk/>
            <pc:sldMk cId="1489771453" sldId="444"/>
            <ac:picMk id="4" creationId="{D5C54AD7-4CBA-6A91-683E-A66CF6B96D7F}"/>
          </ac:picMkLst>
        </pc:picChg>
      </pc:sldChg>
      <pc:sldChg chg="addSp delSp modSp add mod">
        <pc:chgData name="Sherif Abdelsadek" userId="5f79abe327bfd6a4" providerId="LiveId" clId="{EFD9EA7C-F160-42F2-B5CC-F0123A0F3987}" dt="2025-10-09T17:57:01.362" v="1555" actId="1076"/>
        <pc:sldMkLst>
          <pc:docMk/>
          <pc:sldMk cId="1054573065" sldId="445"/>
        </pc:sldMkLst>
        <pc:spChg chg="add del mod">
          <ac:chgData name="Sherif Abdelsadek" userId="5f79abe327bfd6a4" providerId="LiveId" clId="{EFD9EA7C-F160-42F2-B5CC-F0123A0F3987}" dt="2025-10-09T17:57:01.362" v="1555" actId="1076"/>
          <ac:spMkLst>
            <pc:docMk/>
            <pc:sldMk cId="1054573065" sldId="445"/>
            <ac:spMk id="3" creationId="{1A5130B7-617E-9D1E-0704-AA61B2C9E004}"/>
          </ac:spMkLst>
        </pc:spChg>
        <pc:picChg chg="mod">
          <ac:chgData name="Sherif Abdelsadek" userId="5f79abe327bfd6a4" providerId="LiveId" clId="{EFD9EA7C-F160-42F2-B5CC-F0123A0F3987}" dt="2025-10-09T17:33:14.360" v="1298" actId="1076"/>
          <ac:picMkLst>
            <pc:docMk/>
            <pc:sldMk cId="1054573065" sldId="445"/>
            <ac:picMk id="2" creationId="{08DC5BD8-BD83-275B-1956-BC7D9D6D5C6A}"/>
          </ac:picMkLst>
        </pc:picChg>
        <pc:picChg chg="add mod">
          <ac:chgData name="Sherif Abdelsadek" userId="5f79abe327bfd6a4" providerId="LiveId" clId="{EFD9EA7C-F160-42F2-B5CC-F0123A0F3987}" dt="2025-10-09T16:34:34.205" v="732" actId="14100"/>
          <ac:picMkLst>
            <pc:docMk/>
            <pc:sldMk cId="1054573065" sldId="445"/>
            <ac:picMk id="5" creationId="{B8D22EB7-22A1-6C97-122A-51419A67A31B}"/>
          </ac:picMkLst>
        </pc:picChg>
        <pc:picChg chg="del">
          <ac:chgData name="Sherif Abdelsadek" userId="5f79abe327bfd6a4" providerId="LiveId" clId="{EFD9EA7C-F160-42F2-B5CC-F0123A0F3987}" dt="2025-10-09T10:03:34.020" v="111" actId="478"/>
          <ac:picMkLst>
            <pc:docMk/>
            <pc:sldMk cId="1054573065" sldId="445"/>
            <ac:picMk id="6" creationId="{FBD7085E-B242-C13A-C7B3-860FF875517B}"/>
          </ac:picMkLst>
        </pc:picChg>
      </pc:sldChg>
      <pc:sldChg chg="addSp delSp modSp add mod">
        <pc:chgData name="Sherif Abdelsadek" userId="5f79abe327bfd6a4" providerId="LiveId" clId="{EFD9EA7C-F160-42F2-B5CC-F0123A0F3987}" dt="2025-10-09T18:05:25.981" v="1658" actId="1076"/>
        <pc:sldMkLst>
          <pc:docMk/>
          <pc:sldMk cId="1039304036" sldId="446"/>
        </pc:sldMkLst>
        <pc:spChg chg="add del mod">
          <ac:chgData name="Sherif Abdelsadek" userId="5f79abe327bfd6a4" providerId="LiveId" clId="{EFD9EA7C-F160-42F2-B5CC-F0123A0F3987}" dt="2025-10-09T18:05:25.981" v="1658" actId="1076"/>
          <ac:spMkLst>
            <pc:docMk/>
            <pc:sldMk cId="1039304036" sldId="446"/>
            <ac:spMk id="3" creationId="{CB7ABD4F-4F9B-53A8-D34E-7438D7EBDC0D}"/>
          </ac:spMkLst>
        </pc:spChg>
        <pc:picChg chg="mod">
          <ac:chgData name="Sherif Abdelsadek" userId="5f79abe327bfd6a4" providerId="LiveId" clId="{EFD9EA7C-F160-42F2-B5CC-F0123A0F3987}" dt="2025-10-09T17:39:11.773" v="1371" actId="1076"/>
          <ac:picMkLst>
            <pc:docMk/>
            <pc:sldMk cId="1039304036" sldId="446"/>
            <ac:picMk id="2" creationId="{9E3CD178-7EB3-E1A6-3E7B-37DCCF1838C1}"/>
          </ac:picMkLst>
        </pc:picChg>
        <pc:picChg chg="mod">
          <ac:chgData name="Sherif Abdelsadek" userId="5f79abe327bfd6a4" providerId="LiveId" clId="{EFD9EA7C-F160-42F2-B5CC-F0123A0F3987}" dt="2025-10-09T16:12:24.723" v="546" actId="14100"/>
          <ac:picMkLst>
            <pc:docMk/>
            <pc:sldMk cId="1039304036" sldId="446"/>
            <ac:picMk id="26" creationId="{CE1CE486-011A-C9B4-D80F-DDE0749AE34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8207" cy="511649"/>
          </a:xfrm>
          <a:prstGeom prst="rect">
            <a:avLst/>
          </a:prstGeom>
        </p:spPr>
        <p:txBody>
          <a:bodyPr vert="horz" lIns="94658" tIns="47328" rIns="94658" bIns="47328" rtlCol="0"/>
          <a:lstStyle>
            <a:lvl1pPr algn="l">
              <a:defRPr sz="1200"/>
            </a:lvl1pPr>
          </a:lstStyle>
          <a:p>
            <a:endParaRPr lang="en-US"/>
          </a:p>
        </p:txBody>
      </p:sp>
      <p:sp>
        <p:nvSpPr>
          <p:cNvPr id="3" name="Date Placeholder 2"/>
          <p:cNvSpPr>
            <a:spLocks noGrp="1"/>
          </p:cNvSpPr>
          <p:nvPr>
            <p:ph type="dt" idx="1"/>
          </p:nvPr>
        </p:nvSpPr>
        <p:spPr>
          <a:xfrm>
            <a:off x="4024201" y="1"/>
            <a:ext cx="3078207" cy="511649"/>
          </a:xfrm>
          <a:prstGeom prst="rect">
            <a:avLst/>
          </a:prstGeom>
        </p:spPr>
        <p:txBody>
          <a:bodyPr vert="horz" lIns="94658" tIns="47328" rIns="94658" bIns="47328" rtlCol="0"/>
          <a:lstStyle>
            <a:lvl1pPr algn="r">
              <a:defRPr sz="1200"/>
            </a:lvl1pPr>
          </a:lstStyle>
          <a:p>
            <a:fld id="{D291116B-511B-404C-BB73-B3ABBF9F7F08}" type="datetimeFigureOut">
              <a:rPr lang="en-US" smtClean="0"/>
              <a:pPr/>
              <a:t>10/12/2025</a:t>
            </a:fld>
            <a:endParaRPr lang="en-US"/>
          </a:p>
        </p:txBody>
      </p:sp>
      <p:sp>
        <p:nvSpPr>
          <p:cNvPr id="4" name="Slide Image Placeholder 3"/>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4658" tIns="47328" rIns="94658" bIns="47328" rtlCol="0" anchor="ctr"/>
          <a:lstStyle/>
          <a:p>
            <a:endParaRPr lang="en-US"/>
          </a:p>
        </p:txBody>
      </p:sp>
      <p:sp>
        <p:nvSpPr>
          <p:cNvPr id="5" name="Notes Placeholder 4"/>
          <p:cNvSpPr>
            <a:spLocks noGrp="1"/>
          </p:cNvSpPr>
          <p:nvPr>
            <p:ph type="body" sz="quarter" idx="3"/>
          </p:nvPr>
        </p:nvSpPr>
        <p:spPr>
          <a:xfrm>
            <a:off x="710739" y="4861482"/>
            <a:ext cx="5682588" cy="4604841"/>
          </a:xfrm>
          <a:prstGeom prst="rect">
            <a:avLst/>
          </a:prstGeom>
        </p:spPr>
        <p:txBody>
          <a:bodyPr vert="horz" lIns="94658" tIns="47328" rIns="94658" bIns="47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330"/>
            <a:ext cx="3078207" cy="511648"/>
          </a:xfrm>
          <a:prstGeom prst="rect">
            <a:avLst/>
          </a:prstGeom>
        </p:spPr>
        <p:txBody>
          <a:bodyPr vert="horz" lIns="94658" tIns="47328" rIns="94658" bIns="47328" rtlCol="0" anchor="b"/>
          <a:lstStyle>
            <a:lvl1pPr algn="l">
              <a:defRPr sz="1200"/>
            </a:lvl1pPr>
          </a:lstStyle>
          <a:p>
            <a:endParaRPr lang="en-US"/>
          </a:p>
        </p:txBody>
      </p:sp>
      <p:sp>
        <p:nvSpPr>
          <p:cNvPr id="7" name="Slide Number Placeholder 6"/>
          <p:cNvSpPr>
            <a:spLocks noGrp="1"/>
          </p:cNvSpPr>
          <p:nvPr>
            <p:ph type="sldNum" sz="quarter" idx="5"/>
          </p:nvPr>
        </p:nvSpPr>
        <p:spPr>
          <a:xfrm>
            <a:off x="4024201" y="9721330"/>
            <a:ext cx="3078207" cy="511648"/>
          </a:xfrm>
          <a:prstGeom prst="rect">
            <a:avLst/>
          </a:prstGeom>
        </p:spPr>
        <p:txBody>
          <a:bodyPr vert="horz" lIns="94658" tIns="47328" rIns="94658" bIns="47328" rtlCol="0" anchor="b"/>
          <a:lstStyle>
            <a:lvl1pPr algn="r">
              <a:defRPr sz="1200"/>
            </a:lvl1pPr>
          </a:lstStyle>
          <a:p>
            <a:fld id="{281F82F1-09EE-4857-9747-1FDB1D072D49}" type="slidenum">
              <a:rPr lang="en-US" smtClean="0"/>
              <a:pPr/>
              <a:t>‹#›</a:t>
            </a:fld>
            <a:endParaRPr lang="en-US"/>
          </a:p>
        </p:txBody>
      </p:sp>
    </p:spTree>
    <p:extLst>
      <p:ext uri="{BB962C8B-B14F-4D97-AF65-F5344CB8AC3E}">
        <p14:creationId xmlns:p14="http://schemas.microsoft.com/office/powerpoint/2010/main" val="1002225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20069E-C30A-417C-99E0-1E994CDEF6EC}" type="datetimeFigureOut">
              <a:rPr lang="en-US" smtClean="0">
                <a:solidFill>
                  <a:prstClr val="black">
                    <a:tint val="75000"/>
                  </a:prstClr>
                </a:solidFill>
              </a:rPr>
              <a:pPr/>
              <a:t>10/12/2025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32ED552-D172-48EA-B26A-4CCF74D9AC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11365985"/>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20069E-C30A-417C-99E0-1E994CDEF6EC}" type="datetimeFigureOut">
              <a:rPr lang="en-US" smtClean="0">
                <a:solidFill>
                  <a:prstClr val="black">
                    <a:tint val="75000"/>
                  </a:prstClr>
                </a:solidFill>
              </a:rPr>
              <a:pPr/>
              <a:t>10/12/2025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32ED552-D172-48EA-B26A-4CCF74D9AC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602906"/>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20069E-C30A-417C-99E0-1E994CDEF6EC}" type="datetimeFigureOut">
              <a:rPr lang="en-US" smtClean="0">
                <a:solidFill>
                  <a:prstClr val="black">
                    <a:tint val="75000"/>
                  </a:prstClr>
                </a:solidFill>
              </a:rPr>
              <a:pPr/>
              <a:t>10/12/2025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32ED552-D172-48EA-B26A-4CCF74D9AC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44341465"/>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20069E-C30A-417C-99E0-1E994CDEF6EC}" type="datetimeFigureOut">
              <a:rPr lang="en-US" smtClean="0">
                <a:solidFill>
                  <a:prstClr val="black">
                    <a:tint val="75000"/>
                  </a:prstClr>
                </a:solidFill>
              </a:rPr>
              <a:pPr/>
              <a:t>10/12/2025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32ED552-D172-48EA-B26A-4CCF74D9AC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8877318"/>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20069E-C30A-417C-99E0-1E994CDEF6EC}" type="datetimeFigureOut">
              <a:rPr lang="en-US" smtClean="0">
                <a:solidFill>
                  <a:prstClr val="black">
                    <a:tint val="75000"/>
                  </a:prstClr>
                </a:solidFill>
              </a:rPr>
              <a:pPr/>
              <a:t>10/12/2025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32ED552-D172-48EA-B26A-4CCF74D9AC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5214171"/>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20069E-C30A-417C-99E0-1E994CDEF6EC}" type="datetimeFigureOut">
              <a:rPr lang="en-US" smtClean="0">
                <a:solidFill>
                  <a:prstClr val="black">
                    <a:tint val="75000"/>
                  </a:prstClr>
                </a:solidFill>
              </a:rPr>
              <a:pPr/>
              <a:t>10/12/2025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32ED552-D172-48EA-B26A-4CCF74D9AC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2603565"/>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20069E-C30A-417C-99E0-1E994CDEF6EC}" type="datetimeFigureOut">
              <a:rPr lang="en-US" smtClean="0">
                <a:solidFill>
                  <a:prstClr val="black">
                    <a:tint val="75000"/>
                  </a:prstClr>
                </a:solidFill>
              </a:rPr>
              <a:pPr/>
              <a:t>10/12/2025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32ED552-D172-48EA-B26A-4CCF74D9AC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9273837"/>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20069E-C30A-417C-99E0-1E994CDEF6EC}" type="datetimeFigureOut">
              <a:rPr lang="en-US" smtClean="0">
                <a:solidFill>
                  <a:prstClr val="black">
                    <a:tint val="75000"/>
                  </a:prstClr>
                </a:solidFill>
              </a:rPr>
              <a:pPr/>
              <a:t>10/12/2025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32ED552-D172-48EA-B26A-4CCF74D9AC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69406314"/>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20069E-C30A-417C-99E0-1E994CDEF6EC}" type="datetimeFigureOut">
              <a:rPr lang="en-US" smtClean="0">
                <a:solidFill>
                  <a:prstClr val="black">
                    <a:tint val="75000"/>
                  </a:prstClr>
                </a:solidFill>
              </a:rPr>
              <a:pPr/>
              <a:t>10/12/2025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32ED552-D172-48EA-B26A-4CCF74D9AC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0432404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20069E-C30A-417C-99E0-1E994CDEF6EC}" type="datetimeFigureOut">
              <a:rPr lang="en-US" smtClean="0">
                <a:solidFill>
                  <a:prstClr val="black">
                    <a:tint val="75000"/>
                  </a:prstClr>
                </a:solidFill>
              </a:rPr>
              <a:pPr/>
              <a:t>10/12/2025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32ED552-D172-48EA-B26A-4CCF74D9AC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048714"/>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20069E-C30A-417C-99E0-1E994CDEF6EC}" type="datetimeFigureOut">
              <a:rPr lang="en-US" smtClean="0">
                <a:solidFill>
                  <a:prstClr val="black">
                    <a:tint val="75000"/>
                  </a:prstClr>
                </a:solidFill>
              </a:rPr>
              <a:pPr/>
              <a:t>10/12/2025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32ED552-D172-48EA-B26A-4CCF74D9AC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0021081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0069E-C30A-417C-99E0-1E994CDEF6EC}" type="datetimeFigureOut">
              <a:rPr lang="en-US" smtClean="0">
                <a:solidFill>
                  <a:prstClr val="black">
                    <a:tint val="75000"/>
                  </a:prstClr>
                </a:solidFill>
              </a:rPr>
              <a:pPr/>
              <a:t>10/12/2025</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2ED552-D172-48EA-B26A-4CCF74D9AC5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094651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econstruct.us/" TargetMode="Externa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hyperlink" Target="mailto:tarekeweida@fassiela.com"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mailto:support@fasseila.ae" TargetMode="External"/><Relationship Id="rId5" Type="http://schemas.openxmlformats.org/officeDocument/2006/relationships/hyperlink" Target="http://www.fassiela.ae/" TargetMode="External"/><Relationship Id="rId4" Type="http://schemas.openxmlformats.org/officeDocument/2006/relationships/hyperlink" Target="mailto:amrhemade@fassiela.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B1D0DB-5B2E-627C-849C-C7727DEDEBEE}"/>
              </a:ext>
            </a:extLst>
          </p:cNvPr>
          <p:cNvPicPr>
            <a:picLocks noChangeAspect="1"/>
          </p:cNvPicPr>
          <p:nvPr/>
        </p:nvPicPr>
        <p:blipFill>
          <a:blip r:embed="rId2"/>
          <a:stretch>
            <a:fillRect/>
          </a:stretch>
        </p:blipFill>
        <p:spPr>
          <a:xfrm>
            <a:off x="1" y="34289"/>
            <a:ext cx="9223642" cy="7034819"/>
          </a:xfrm>
          <a:prstGeom prst="rect">
            <a:avLst/>
          </a:prstGeom>
        </p:spPr>
      </p:pic>
      <p:sp>
        <p:nvSpPr>
          <p:cNvPr id="6" name="TextBox 5">
            <a:extLst>
              <a:ext uri="{FF2B5EF4-FFF2-40B4-BE49-F238E27FC236}">
                <a16:creationId xmlns:a16="http://schemas.microsoft.com/office/drawing/2014/main" id="{3836B19F-D3F6-4676-8C6A-B493CFE88E4A}"/>
              </a:ext>
            </a:extLst>
          </p:cNvPr>
          <p:cNvSpPr txBox="1"/>
          <p:nvPr/>
        </p:nvSpPr>
        <p:spPr>
          <a:xfrm>
            <a:off x="2743200" y="5486400"/>
            <a:ext cx="3657600" cy="523220"/>
          </a:xfrm>
          <a:prstGeom prst="rect">
            <a:avLst/>
          </a:prstGeom>
          <a:noFill/>
        </p:spPr>
        <p:txBody>
          <a:bodyPr wrap="square" rtlCol="0">
            <a:spAutoFit/>
          </a:bodyPr>
          <a:lstStyle/>
          <a:p>
            <a:pPr algn="ctr"/>
            <a:r>
              <a:rPr lang="en-US" sz="2800" b="1" dirty="0"/>
              <a:t>Company Profile</a:t>
            </a:r>
          </a:p>
        </p:txBody>
      </p:sp>
    </p:spTree>
    <p:extLst>
      <p:ext uri="{BB962C8B-B14F-4D97-AF65-F5344CB8AC3E}">
        <p14:creationId xmlns:p14="http://schemas.microsoft.com/office/powerpoint/2010/main" val="121204208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C59AE-109E-3048-3C61-0C5309410B0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02D824E-6C84-3CFD-D4A9-FD24DB9112D7}"/>
              </a:ext>
            </a:extLst>
          </p:cNvPr>
          <p:cNvPicPr>
            <a:picLocks noChangeAspect="1"/>
          </p:cNvPicPr>
          <p:nvPr/>
        </p:nvPicPr>
        <p:blipFill>
          <a:blip r:embed="rId2"/>
          <a:stretch>
            <a:fillRect/>
          </a:stretch>
        </p:blipFill>
        <p:spPr>
          <a:xfrm>
            <a:off x="304800" y="0"/>
            <a:ext cx="2822693" cy="981541"/>
          </a:xfrm>
          <a:prstGeom prst="rect">
            <a:avLst/>
          </a:prstGeom>
        </p:spPr>
      </p:pic>
      <p:pic>
        <p:nvPicPr>
          <p:cNvPr id="6" name="Picture 5" descr="A certificate with a blue and white design&#10;&#10;AI-generated content may be incorrect.">
            <a:extLst>
              <a:ext uri="{FF2B5EF4-FFF2-40B4-BE49-F238E27FC236}">
                <a16:creationId xmlns:a16="http://schemas.microsoft.com/office/drawing/2014/main" id="{F2FDDB07-D9D6-549B-A761-4590212D8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981541"/>
            <a:ext cx="7692390" cy="5720183"/>
          </a:xfrm>
          <a:prstGeom prst="rect">
            <a:avLst/>
          </a:prstGeom>
        </p:spPr>
      </p:pic>
    </p:spTree>
    <p:extLst>
      <p:ext uri="{BB962C8B-B14F-4D97-AF65-F5344CB8AC3E}">
        <p14:creationId xmlns:p14="http://schemas.microsoft.com/office/powerpoint/2010/main" val="1911324809"/>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F2213-E213-5B6C-77FC-8EDFBBB9DD2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E8C1D94-06AF-3212-5E4A-8D250AC0E427}"/>
              </a:ext>
            </a:extLst>
          </p:cNvPr>
          <p:cNvPicPr>
            <a:picLocks noChangeAspect="1"/>
          </p:cNvPicPr>
          <p:nvPr/>
        </p:nvPicPr>
        <p:blipFill>
          <a:blip r:embed="rId2"/>
          <a:stretch>
            <a:fillRect/>
          </a:stretch>
        </p:blipFill>
        <p:spPr>
          <a:xfrm>
            <a:off x="304800" y="48308"/>
            <a:ext cx="2822693" cy="981541"/>
          </a:xfrm>
          <a:prstGeom prst="rect">
            <a:avLst/>
          </a:prstGeom>
        </p:spPr>
      </p:pic>
      <p:pic>
        <p:nvPicPr>
          <p:cNvPr id="3" name="Picture 2">
            <a:extLst>
              <a:ext uri="{FF2B5EF4-FFF2-40B4-BE49-F238E27FC236}">
                <a16:creationId xmlns:a16="http://schemas.microsoft.com/office/drawing/2014/main" id="{CD666809-2316-D570-16ED-16E0814F3291}"/>
              </a:ext>
            </a:extLst>
          </p:cNvPr>
          <p:cNvPicPr>
            <a:picLocks noChangeAspect="1"/>
          </p:cNvPicPr>
          <p:nvPr/>
        </p:nvPicPr>
        <p:blipFill>
          <a:blip r:embed="rId3"/>
          <a:stretch>
            <a:fillRect/>
          </a:stretch>
        </p:blipFill>
        <p:spPr>
          <a:xfrm rot="5400000">
            <a:off x="2362199" y="237814"/>
            <a:ext cx="4419601" cy="8058774"/>
          </a:xfrm>
          <a:prstGeom prst="rect">
            <a:avLst/>
          </a:prstGeom>
        </p:spPr>
      </p:pic>
      <p:pic>
        <p:nvPicPr>
          <p:cNvPr id="6" name="Picture 5">
            <a:extLst>
              <a:ext uri="{FF2B5EF4-FFF2-40B4-BE49-F238E27FC236}">
                <a16:creationId xmlns:a16="http://schemas.microsoft.com/office/drawing/2014/main" id="{2B1C6A3A-6CF7-F554-20BF-1268C6246C62}"/>
              </a:ext>
            </a:extLst>
          </p:cNvPr>
          <p:cNvPicPr>
            <a:picLocks noChangeAspect="1"/>
          </p:cNvPicPr>
          <p:nvPr/>
        </p:nvPicPr>
        <p:blipFill>
          <a:blip r:embed="rId4"/>
          <a:stretch>
            <a:fillRect/>
          </a:stretch>
        </p:blipFill>
        <p:spPr>
          <a:xfrm>
            <a:off x="542612" y="1533955"/>
            <a:ext cx="8058775" cy="496774"/>
          </a:xfrm>
          <a:prstGeom prst="rect">
            <a:avLst/>
          </a:prstGeom>
        </p:spPr>
      </p:pic>
    </p:spTree>
    <p:extLst>
      <p:ext uri="{BB962C8B-B14F-4D97-AF65-F5344CB8AC3E}">
        <p14:creationId xmlns:p14="http://schemas.microsoft.com/office/powerpoint/2010/main" val="1265387967"/>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D9F8E9-7C5D-5B9A-D1DE-3F0B32BE80FA}"/>
              </a:ext>
            </a:extLst>
          </p:cNvPr>
          <p:cNvSpPr txBox="1"/>
          <p:nvPr/>
        </p:nvSpPr>
        <p:spPr>
          <a:xfrm>
            <a:off x="642619" y="1202819"/>
            <a:ext cx="7812893" cy="2585323"/>
          </a:xfrm>
          <a:prstGeom prst="rect">
            <a:avLst/>
          </a:prstGeom>
          <a:noFill/>
        </p:spPr>
        <p:txBody>
          <a:bodyPr wrap="square" rtlCol="0">
            <a:spAutoFit/>
          </a:bodyPr>
          <a:lstStyle/>
          <a:p>
            <a:r>
              <a:rPr lang="en-US" b="1" dirty="0"/>
              <a:t>Project Name </a:t>
            </a:r>
          </a:p>
          <a:p>
            <a:r>
              <a:rPr lang="en-US" dirty="0"/>
              <a:t>Hayat Island- Ras Al-Khaimah, UAE</a:t>
            </a:r>
          </a:p>
          <a:p>
            <a:r>
              <a:rPr lang="en-US" b="1" dirty="0"/>
              <a:t>Project Overview</a:t>
            </a:r>
          </a:p>
          <a:p>
            <a:r>
              <a:rPr lang="en-US" dirty="0"/>
              <a:t>Luxurious artificial island with residential units overlooking a private beach  located in Mina Al Arab Area, Ras Al Khaimah, UAE.	</a:t>
            </a:r>
          </a:p>
          <a:p>
            <a:r>
              <a:rPr lang="en-US" b="1" dirty="0"/>
              <a:t>FASSIELA scope of work</a:t>
            </a:r>
          </a:p>
          <a:p>
            <a:pPr marL="171450" indent="-171450">
              <a:buFont typeface="Arial" panose="020B0604020202020204" pitchFamily="34" charset="0"/>
              <a:buChar char="•"/>
            </a:pPr>
            <a:r>
              <a:rPr lang="en-US" dirty="0"/>
              <a:t>Design of Roads and Infrastructure </a:t>
            </a:r>
          </a:p>
          <a:p>
            <a:pPr marL="171450" indent="-171450">
              <a:buFont typeface="Arial" panose="020B0604020202020204" pitchFamily="34" charset="0"/>
              <a:buChar char="•"/>
            </a:pPr>
            <a:r>
              <a:rPr lang="en-US" dirty="0"/>
              <a:t>Prepare the drawings and other documents requirements per RAK Municipality Requirements for NOC.</a:t>
            </a:r>
          </a:p>
        </p:txBody>
      </p:sp>
      <p:pic>
        <p:nvPicPr>
          <p:cNvPr id="7" name="Picture 6">
            <a:extLst>
              <a:ext uri="{FF2B5EF4-FFF2-40B4-BE49-F238E27FC236}">
                <a16:creationId xmlns:a16="http://schemas.microsoft.com/office/drawing/2014/main" id="{A22C7495-FD8F-E0DA-4AAF-E181A5133C54}"/>
              </a:ext>
            </a:extLst>
          </p:cNvPr>
          <p:cNvPicPr>
            <a:picLocks noChangeAspect="1"/>
          </p:cNvPicPr>
          <p:nvPr/>
        </p:nvPicPr>
        <p:blipFill>
          <a:blip r:embed="rId2"/>
          <a:stretch>
            <a:fillRect/>
          </a:stretch>
        </p:blipFill>
        <p:spPr>
          <a:xfrm>
            <a:off x="304800" y="4390"/>
            <a:ext cx="2822693" cy="981541"/>
          </a:xfrm>
          <a:prstGeom prst="rect">
            <a:avLst/>
          </a:prstGeom>
        </p:spPr>
      </p:pic>
      <p:pic>
        <p:nvPicPr>
          <p:cNvPr id="2050" name="Picture 2">
            <a:extLst>
              <a:ext uri="{FF2B5EF4-FFF2-40B4-BE49-F238E27FC236}">
                <a16:creationId xmlns:a16="http://schemas.microsoft.com/office/drawing/2014/main" id="{4852E80D-E007-FFEC-E5D4-A49A5CF19C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774" y="4495800"/>
            <a:ext cx="4035292" cy="163249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87AFFFC4-D84E-3516-FEC3-3CD9609CD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6771" y="3962401"/>
            <a:ext cx="3748066" cy="25010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78766D9-F6FA-B041-42B9-2849524EA39D}"/>
              </a:ext>
            </a:extLst>
          </p:cNvPr>
          <p:cNvSpPr txBox="1"/>
          <p:nvPr/>
        </p:nvSpPr>
        <p:spPr>
          <a:xfrm>
            <a:off x="3160653" y="601185"/>
            <a:ext cx="2822693"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UAE</a:t>
            </a:r>
            <a:endParaRPr lang="en-US" sz="2400" b="1" u="sng" dirty="0"/>
          </a:p>
        </p:txBody>
      </p:sp>
    </p:spTree>
    <p:extLst>
      <p:ext uri="{BB962C8B-B14F-4D97-AF65-F5344CB8AC3E}">
        <p14:creationId xmlns:p14="http://schemas.microsoft.com/office/powerpoint/2010/main" val="2797807236"/>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A66BB-5C1A-2F46-EB19-64EA80147DC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945ECA6-34E9-95E1-B649-9A9C36196282}"/>
              </a:ext>
            </a:extLst>
          </p:cNvPr>
          <p:cNvSpPr txBox="1"/>
          <p:nvPr/>
        </p:nvSpPr>
        <p:spPr>
          <a:xfrm>
            <a:off x="811530" y="1128653"/>
            <a:ext cx="7239000" cy="1477328"/>
          </a:xfrm>
          <a:prstGeom prst="rect">
            <a:avLst/>
          </a:prstGeom>
          <a:noFill/>
        </p:spPr>
        <p:txBody>
          <a:bodyPr wrap="square" rtlCol="0">
            <a:spAutoFit/>
          </a:bodyPr>
          <a:lstStyle/>
          <a:p>
            <a:r>
              <a:rPr lang="en-US" b="1" dirty="0"/>
              <a:t>Project Name </a:t>
            </a:r>
          </a:p>
          <a:p>
            <a:r>
              <a:rPr lang="en-US" dirty="0"/>
              <a:t>Wadi El Safa</a:t>
            </a:r>
          </a:p>
          <a:p>
            <a:endParaRPr lang="en-US" dirty="0"/>
          </a:p>
          <a:p>
            <a:r>
              <a:rPr lang="en-US" b="1" dirty="0"/>
              <a:t>Project Overview</a:t>
            </a:r>
          </a:p>
          <a:p>
            <a:r>
              <a:rPr lang="en-US" dirty="0"/>
              <a:t>Luxurious Residential compound located in Wadi El Safa- Dubai</a:t>
            </a:r>
            <a:endParaRPr lang="en-US" b="1" dirty="0"/>
          </a:p>
        </p:txBody>
      </p:sp>
      <p:pic>
        <p:nvPicPr>
          <p:cNvPr id="7" name="Picture 6">
            <a:extLst>
              <a:ext uri="{FF2B5EF4-FFF2-40B4-BE49-F238E27FC236}">
                <a16:creationId xmlns:a16="http://schemas.microsoft.com/office/drawing/2014/main" id="{1376F9F7-EF3E-6BAF-F438-8D795EE02535}"/>
              </a:ext>
            </a:extLst>
          </p:cNvPr>
          <p:cNvPicPr>
            <a:picLocks noChangeAspect="1"/>
          </p:cNvPicPr>
          <p:nvPr/>
        </p:nvPicPr>
        <p:blipFill>
          <a:blip r:embed="rId2"/>
          <a:stretch>
            <a:fillRect/>
          </a:stretch>
        </p:blipFill>
        <p:spPr>
          <a:xfrm>
            <a:off x="301507" y="0"/>
            <a:ext cx="2822693" cy="981541"/>
          </a:xfrm>
          <a:prstGeom prst="rect">
            <a:avLst/>
          </a:prstGeom>
        </p:spPr>
      </p:pic>
      <p:sp>
        <p:nvSpPr>
          <p:cNvPr id="5" name="TextBox 4">
            <a:extLst>
              <a:ext uri="{FF2B5EF4-FFF2-40B4-BE49-F238E27FC236}">
                <a16:creationId xmlns:a16="http://schemas.microsoft.com/office/drawing/2014/main" id="{6028165E-1615-D40B-2E0C-AC66E7443473}"/>
              </a:ext>
            </a:extLst>
          </p:cNvPr>
          <p:cNvSpPr txBox="1"/>
          <p:nvPr/>
        </p:nvSpPr>
        <p:spPr>
          <a:xfrm>
            <a:off x="3019683" y="597241"/>
            <a:ext cx="2822693"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UAE</a:t>
            </a:r>
            <a:endParaRPr lang="en-US" sz="2400" b="1" u="sng" dirty="0"/>
          </a:p>
        </p:txBody>
      </p:sp>
      <p:sp>
        <p:nvSpPr>
          <p:cNvPr id="8" name="TextBox 7">
            <a:extLst>
              <a:ext uri="{FF2B5EF4-FFF2-40B4-BE49-F238E27FC236}">
                <a16:creationId xmlns:a16="http://schemas.microsoft.com/office/drawing/2014/main" id="{A27C12A3-2154-4100-ABCD-B914A883F542}"/>
              </a:ext>
            </a:extLst>
          </p:cNvPr>
          <p:cNvSpPr txBox="1"/>
          <p:nvPr/>
        </p:nvSpPr>
        <p:spPr>
          <a:xfrm>
            <a:off x="838200" y="2745474"/>
            <a:ext cx="4572000" cy="646331"/>
          </a:xfrm>
          <a:prstGeom prst="rect">
            <a:avLst/>
          </a:prstGeom>
          <a:noFill/>
        </p:spPr>
        <p:txBody>
          <a:bodyPr wrap="square">
            <a:spAutoFit/>
          </a:bodyPr>
          <a:lstStyle/>
          <a:p>
            <a:r>
              <a:rPr lang="en-US" b="1" dirty="0"/>
              <a:t>FASSIELA scope of work</a:t>
            </a:r>
          </a:p>
          <a:p>
            <a:pPr marL="171450" indent="-171450">
              <a:buFont typeface="Arial" panose="020B0604020202020204" pitchFamily="34" charset="0"/>
              <a:buChar char="•"/>
            </a:pPr>
            <a:r>
              <a:rPr lang="en-US" dirty="0"/>
              <a:t>Design for All Infrastructure Networks</a:t>
            </a:r>
          </a:p>
        </p:txBody>
      </p:sp>
      <p:pic>
        <p:nvPicPr>
          <p:cNvPr id="3" name="Picture 2">
            <a:extLst>
              <a:ext uri="{FF2B5EF4-FFF2-40B4-BE49-F238E27FC236}">
                <a16:creationId xmlns:a16="http://schemas.microsoft.com/office/drawing/2014/main" id="{E9E473DF-AA46-427E-8292-21059E0C3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957" y="3391805"/>
            <a:ext cx="5394143" cy="3290516"/>
          </a:xfrm>
          <a:prstGeom prst="rect">
            <a:avLst/>
          </a:prstGeom>
        </p:spPr>
      </p:pic>
    </p:spTree>
    <p:extLst>
      <p:ext uri="{BB962C8B-B14F-4D97-AF65-F5344CB8AC3E}">
        <p14:creationId xmlns:p14="http://schemas.microsoft.com/office/powerpoint/2010/main" val="2417147472"/>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A66BB-5C1A-2F46-EB19-64EA80147DC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945ECA6-34E9-95E1-B649-9A9C36196282}"/>
              </a:ext>
            </a:extLst>
          </p:cNvPr>
          <p:cNvSpPr txBox="1"/>
          <p:nvPr/>
        </p:nvSpPr>
        <p:spPr>
          <a:xfrm>
            <a:off x="838200" y="1033683"/>
            <a:ext cx="7239000" cy="1477328"/>
          </a:xfrm>
          <a:prstGeom prst="rect">
            <a:avLst/>
          </a:prstGeom>
          <a:noFill/>
        </p:spPr>
        <p:txBody>
          <a:bodyPr wrap="square" rtlCol="0">
            <a:spAutoFit/>
          </a:bodyPr>
          <a:lstStyle/>
          <a:p>
            <a:r>
              <a:rPr lang="en-US" b="1" dirty="0"/>
              <a:t>Project Name </a:t>
            </a:r>
          </a:p>
          <a:p>
            <a:r>
              <a:rPr lang="en-US" dirty="0"/>
              <a:t>Swank E-001 NAD AL Shiba</a:t>
            </a:r>
          </a:p>
          <a:p>
            <a:endParaRPr lang="en-US" dirty="0"/>
          </a:p>
          <a:p>
            <a:r>
              <a:rPr lang="en-US" b="1" dirty="0"/>
              <a:t>Project Overview</a:t>
            </a:r>
          </a:p>
          <a:p>
            <a:r>
              <a:rPr lang="en-US" dirty="0"/>
              <a:t>Luxurious Residential compound located in NAD AL Shiba- Dubai</a:t>
            </a:r>
            <a:endParaRPr lang="en-US" b="1" dirty="0"/>
          </a:p>
        </p:txBody>
      </p:sp>
      <p:pic>
        <p:nvPicPr>
          <p:cNvPr id="7" name="Picture 6">
            <a:extLst>
              <a:ext uri="{FF2B5EF4-FFF2-40B4-BE49-F238E27FC236}">
                <a16:creationId xmlns:a16="http://schemas.microsoft.com/office/drawing/2014/main" id="{1376F9F7-EF3E-6BAF-F438-8D795EE02535}"/>
              </a:ext>
            </a:extLst>
          </p:cNvPr>
          <p:cNvPicPr>
            <a:picLocks noChangeAspect="1"/>
          </p:cNvPicPr>
          <p:nvPr/>
        </p:nvPicPr>
        <p:blipFill>
          <a:blip r:embed="rId2"/>
          <a:stretch>
            <a:fillRect/>
          </a:stretch>
        </p:blipFill>
        <p:spPr>
          <a:xfrm>
            <a:off x="322204" y="0"/>
            <a:ext cx="2822693" cy="981541"/>
          </a:xfrm>
          <a:prstGeom prst="rect">
            <a:avLst/>
          </a:prstGeom>
        </p:spPr>
      </p:pic>
      <p:sp>
        <p:nvSpPr>
          <p:cNvPr id="5" name="TextBox 4">
            <a:extLst>
              <a:ext uri="{FF2B5EF4-FFF2-40B4-BE49-F238E27FC236}">
                <a16:creationId xmlns:a16="http://schemas.microsoft.com/office/drawing/2014/main" id="{6028165E-1615-D40B-2E0C-AC66E7443473}"/>
              </a:ext>
            </a:extLst>
          </p:cNvPr>
          <p:cNvSpPr txBox="1"/>
          <p:nvPr/>
        </p:nvSpPr>
        <p:spPr>
          <a:xfrm>
            <a:off x="3067050" y="575828"/>
            <a:ext cx="27813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UAE</a:t>
            </a:r>
            <a:endParaRPr lang="en-US" sz="2400" b="1" u="sng" dirty="0"/>
          </a:p>
        </p:txBody>
      </p:sp>
      <p:sp>
        <p:nvSpPr>
          <p:cNvPr id="8" name="TextBox 7">
            <a:extLst>
              <a:ext uri="{FF2B5EF4-FFF2-40B4-BE49-F238E27FC236}">
                <a16:creationId xmlns:a16="http://schemas.microsoft.com/office/drawing/2014/main" id="{A27C12A3-2154-4100-ABCD-B914A883F542}"/>
              </a:ext>
            </a:extLst>
          </p:cNvPr>
          <p:cNvSpPr txBox="1"/>
          <p:nvPr/>
        </p:nvSpPr>
        <p:spPr>
          <a:xfrm>
            <a:off x="838200" y="2745474"/>
            <a:ext cx="4572000" cy="646331"/>
          </a:xfrm>
          <a:prstGeom prst="rect">
            <a:avLst/>
          </a:prstGeom>
          <a:noFill/>
        </p:spPr>
        <p:txBody>
          <a:bodyPr wrap="square">
            <a:spAutoFit/>
          </a:bodyPr>
          <a:lstStyle/>
          <a:p>
            <a:r>
              <a:rPr lang="en-US" b="1" dirty="0"/>
              <a:t>FASSIELA scope of work</a:t>
            </a:r>
          </a:p>
          <a:p>
            <a:pPr marL="171450" indent="-171450">
              <a:buFont typeface="Arial" panose="020B0604020202020204" pitchFamily="34" charset="0"/>
              <a:buChar char="•"/>
            </a:pPr>
            <a:r>
              <a:rPr lang="en-US" dirty="0"/>
              <a:t>Design for All Infrastructure Networks</a:t>
            </a:r>
          </a:p>
        </p:txBody>
      </p:sp>
      <p:pic>
        <p:nvPicPr>
          <p:cNvPr id="10" name="Picture 9">
            <a:extLst>
              <a:ext uri="{FF2B5EF4-FFF2-40B4-BE49-F238E27FC236}">
                <a16:creationId xmlns:a16="http://schemas.microsoft.com/office/drawing/2014/main" id="{13B10514-C43C-4E36-82DA-7B432DFED3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3613715"/>
            <a:ext cx="5181600" cy="2902761"/>
          </a:xfrm>
          <a:prstGeom prst="rect">
            <a:avLst/>
          </a:prstGeom>
        </p:spPr>
      </p:pic>
    </p:spTree>
    <p:extLst>
      <p:ext uri="{BB962C8B-B14F-4D97-AF65-F5344CB8AC3E}">
        <p14:creationId xmlns:p14="http://schemas.microsoft.com/office/powerpoint/2010/main" val="2085701548"/>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01068D-354E-C771-5DBE-890916365494}"/>
              </a:ext>
            </a:extLst>
          </p:cNvPr>
          <p:cNvSpPr txBox="1"/>
          <p:nvPr/>
        </p:nvSpPr>
        <p:spPr>
          <a:xfrm>
            <a:off x="647699" y="1048326"/>
            <a:ext cx="7848600" cy="2862322"/>
          </a:xfrm>
          <a:prstGeom prst="rect">
            <a:avLst/>
          </a:prstGeom>
          <a:noFill/>
        </p:spPr>
        <p:txBody>
          <a:bodyPr wrap="square" rtlCol="0">
            <a:spAutoFit/>
          </a:bodyPr>
          <a:lstStyle/>
          <a:p>
            <a:pPr marL="12700">
              <a:lnSpc>
                <a:spcPct val="100000"/>
              </a:lnSpc>
              <a:spcBef>
                <a:spcPts val="1340"/>
              </a:spcBef>
            </a:pPr>
            <a:r>
              <a:rPr lang="en-GB" b="1" spc="-5" dirty="0">
                <a:cs typeface="Trebuchet MS"/>
              </a:rPr>
              <a:t>Project</a:t>
            </a:r>
            <a:r>
              <a:rPr lang="en-GB" b="1" spc="-60" dirty="0">
                <a:cs typeface="Trebuchet MS"/>
              </a:rPr>
              <a:t> </a:t>
            </a:r>
            <a:r>
              <a:rPr lang="en-GB" b="1" dirty="0">
                <a:cs typeface="Trebuchet MS"/>
              </a:rPr>
              <a:t>Name</a:t>
            </a:r>
            <a:endParaRPr lang="en-GB" dirty="0">
              <a:cs typeface="Trebuchet MS"/>
            </a:endParaRPr>
          </a:p>
          <a:p>
            <a:pPr marL="12700" marR="142240">
              <a:lnSpc>
                <a:spcPct val="100000"/>
              </a:lnSpc>
            </a:pPr>
            <a:r>
              <a:rPr lang="en-GB" spc="-15" dirty="0">
                <a:cs typeface="Trebuchet MS"/>
              </a:rPr>
              <a:t>Paradise Hills</a:t>
            </a:r>
            <a:r>
              <a:rPr lang="en-GB" spc="-20" dirty="0">
                <a:cs typeface="Trebuchet MS"/>
              </a:rPr>
              <a:t>, </a:t>
            </a:r>
            <a:r>
              <a:rPr lang="en-GB" spc="-5" dirty="0">
                <a:cs typeface="Trebuchet MS"/>
              </a:rPr>
              <a:t>Dubai, </a:t>
            </a:r>
            <a:r>
              <a:rPr lang="en-GB" spc="-409" dirty="0">
                <a:cs typeface="Trebuchet MS"/>
              </a:rPr>
              <a:t> </a:t>
            </a:r>
            <a:r>
              <a:rPr lang="en-GB" dirty="0">
                <a:cs typeface="Trebuchet MS"/>
              </a:rPr>
              <a:t>UAE.</a:t>
            </a:r>
          </a:p>
          <a:p>
            <a:pPr marL="12700">
              <a:lnSpc>
                <a:spcPct val="100000"/>
              </a:lnSpc>
            </a:pPr>
            <a:r>
              <a:rPr lang="en-GB" b="1" spc="-5" dirty="0">
                <a:cs typeface="Trebuchet MS"/>
              </a:rPr>
              <a:t>Project</a:t>
            </a:r>
            <a:r>
              <a:rPr lang="en-GB" b="1" spc="-55" dirty="0">
                <a:cs typeface="Trebuchet MS"/>
              </a:rPr>
              <a:t> </a:t>
            </a:r>
            <a:r>
              <a:rPr lang="en-GB" b="1" spc="5" dirty="0">
                <a:cs typeface="Trebuchet MS"/>
              </a:rPr>
              <a:t>Overview</a:t>
            </a:r>
            <a:endParaRPr lang="en-GB" dirty="0">
              <a:cs typeface="Trebuchet MS"/>
            </a:endParaRPr>
          </a:p>
          <a:p>
            <a:pPr marL="12700" marR="5080">
              <a:lnSpc>
                <a:spcPct val="100000"/>
              </a:lnSpc>
            </a:pPr>
            <a:r>
              <a:rPr lang="en-GB" dirty="0">
                <a:cs typeface="Trebuchet MS"/>
              </a:rPr>
              <a:t>Paradise Hills is a vibrant community spanning over an area of 0.18 million sqm, having 170 elegantly designed villas and townhouses.</a:t>
            </a:r>
          </a:p>
          <a:p>
            <a:pPr marL="12700" marR="5080">
              <a:lnSpc>
                <a:spcPct val="100000"/>
              </a:lnSpc>
            </a:pPr>
            <a:r>
              <a:rPr lang="en-GB" spc="-20" dirty="0">
                <a:cs typeface="Trebuchet MS"/>
              </a:rPr>
              <a:t>Located on Sheikh Zayed Bin Hamdan street; Paradise Hills is close to key locations in Dubai with its spectacular highway.</a:t>
            </a:r>
          </a:p>
          <a:p>
            <a:pPr marL="12700">
              <a:lnSpc>
                <a:spcPct val="100000"/>
              </a:lnSpc>
            </a:pPr>
            <a:r>
              <a:rPr lang="en-GB" b="1" spc="-80" dirty="0">
                <a:cs typeface="Trebuchet MS"/>
              </a:rPr>
              <a:t>F</a:t>
            </a:r>
            <a:r>
              <a:rPr lang="en-GB" b="1" spc="-5" dirty="0">
                <a:cs typeface="Trebuchet MS"/>
              </a:rPr>
              <a:t>A</a:t>
            </a:r>
            <a:r>
              <a:rPr lang="en-GB" b="1" spc="10" dirty="0">
                <a:cs typeface="Trebuchet MS"/>
              </a:rPr>
              <a:t>S</a:t>
            </a:r>
            <a:r>
              <a:rPr lang="en-GB" b="1" spc="-5" dirty="0">
                <a:cs typeface="Trebuchet MS"/>
              </a:rPr>
              <a:t>S</a:t>
            </a:r>
            <a:r>
              <a:rPr lang="en-GB" b="1" dirty="0">
                <a:cs typeface="Trebuchet MS"/>
              </a:rPr>
              <a:t>IE</a:t>
            </a:r>
            <a:r>
              <a:rPr lang="en-GB" b="1" spc="10" dirty="0">
                <a:cs typeface="Trebuchet MS"/>
              </a:rPr>
              <a:t>L</a:t>
            </a:r>
            <a:r>
              <a:rPr lang="en-GB" b="1" dirty="0">
                <a:cs typeface="Trebuchet MS"/>
              </a:rPr>
              <a:t>A</a:t>
            </a:r>
            <a:r>
              <a:rPr lang="en-GB" b="1" spc="-135" dirty="0">
                <a:cs typeface="Trebuchet MS"/>
              </a:rPr>
              <a:t> </a:t>
            </a:r>
            <a:r>
              <a:rPr lang="en-GB" b="1" spc="-5" dirty="0">
                <a:cs typeface="Trebuchet MS"/>
              </a:rPr>
              <a:t>sc</a:t>
            </a:r>
            <a:r>
              <a:rPr lang="en-GB" b="1" spc="5" dirty="0">
                <a:cs typeface="Trebuchet MS"/>
              </a:rPr>
              <a:t>o</a:t>
            </a:r>
            <a:r>
              <a:rPr lang="en-GB" b="1" spc="-5" dirty="0">
                <a:cs typeface="Trebuchet MS"/>
              </a:rPr>
              <a:t>p</a:t>
            </a:r>
            <a:r>
              <a:rPr lang="en-GB" b="1" dirty="0">
                <a:cs typeface="Trebuchet MS"/>
              </a:rPr>
              <a:t>e</a:t>
            </a:r>
            <a:r>
              <a:rPr lang="en-GB" b="1" spc="-25" dirty="0">
                <a:cs typeface="Trebuchet MS"/>
              </a:rPr>
              <a:t> </a:t>
            </a:r>
            <a:r>
              <a:rPr lang="en-GB" b="1" spc="5" dirty="0">
                <a:cs typeface="Trebuchet MS"/>
              </a:rPr>
              <a:t>o</a:t>
            </a:r>
            <a:r>
              <a:rPr lang="en-GB" b="1" dirty="0">
                <a:cs typeface="Trebuchet MS"/>
              </a:rPr>
              <a:t>f</a:t>
            </a:r>
            <a:r>
              <a:rPr lang="en-GB" b="1" spc="-15" dirty="0">
                <a:cs typeface="Trebuchet MS"/>
              </a:rPr>
              <a:t> </a:t>
            </a:r>
            <a:r>
              <a:rPr lang="en-GB" b="1" spc="5" dirty="0">
                <a:cs typeface="Trebuchet MS"/>
              </a:rPr>
              <a:t>w</a:t>
            </a:r>
            <a:r>
              <a:rPr lang="en-GB" b="1" spc="-10" dirty="0">
                <a:cs typeface="Trebuchet MS"/>
              </a:rPr>
              <a:t>o</a:t>
            </a:r>
            <a:r>
              <a:rPr lang="en-GB" b="1" dirty="0">
                <a:cs typeface="Trebuchet MS"/>
              </a:rPr>
              <a:t>rk</a:t>
            </a:r>
            <a:endParaRPr lang="en-GB" dirty="0">
              <a:cs typeface="Trebuchet MS"/>
            </a:endParaRPr>
          </a:p>
          <a:p>
            <a:pPr marL="12700" marR="6350">
              <a:lnSpc>
                <a:spcPct val="100000"/>
              </a:lnSpc>
            </a:pPr>
            <a:r>
              <a:rPr lang="en-GB" spc="-5" dirty="0">
                <a:cs typeface="Trebuchet MS"/>
              </a:rPr>
              <a:t>Design of roads and fire network, water supply network, sewage network, stormwater network, electrical MV/LV networks, &amp; irrigation network.</a:t>
            </a:r>
            <a:endParaRPr lang="en-GB" dirty="0">
              <a:cs typeface="Trebuchet MS"/>
            </a:endParaRPr>
          </a:p>
        </p:txBody>
      </p:sp>
      <p:sp>
        <p:nvSpPr>
          <p:cNvPr id="7" name="TextBox 6">
            <a:extLst>
              <a:ext uri="{FF2B5EF4-FFF2-40B4-BE49-F238E27FC236}">
                <a16:creationId xmlns:a16="http://schemas.microsoft.com/office/drawing/2014/main" id="{17220023-C5A0-4514-A19B-AEDD47F25444}"/>
              </a:ext>
            </a:extLst>
          </p:cNvPr>
          <p:cNvSpPr txBox="1"/>
          <p:nvPr/>
        </p:nvSpPr>
        <p:spPr>
          <a:xfrm>
            <a:off x="3160652" y="586661"/>
            <a:ext cx="2822693"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UAE</a:t>
            </a:r>
            <a:endParaRPr lang="en-US" sz="2400" b="1" u="sng" dirty="0"/>
          </a:p>
        </p:txBody>
      </p:sp>
      <p:pic>
        <p:nvPicPr>
          <p:cNvPr id="8" name="Picture 7">
            <a:extLst>
              <a:ext uri="{FF2B5EF4-FFF2-40B4-BE49-F238E27FC236}">
                <a16:creationId xmlns:a16="http://schemas.microsoft.com/office/drawing/2014/main" id="{14A4B332-4E8C-671C-271B-3D9533AE3999}"/>
              </a:ext>
            </a:extLst>
          </p:cNvPr>
          <p:cNvPicPr>
            <a:picLocks noChangeAspect="1"/>
          </p:cNvPicPr>
          <p:nvPr/>
        </p:nvPicPr>
        <p:blipFill>
          <a:blip r:embed="rId2"/>
          <a:stretch>
            <a:fillRect/>
          </a:stretch>
        </p:blipFill>
        <p:spPr>
          <a:xfrm>
            <a:off x="304800" y="0"/>
            <a:ext cx="2822693" cy="981541"/>
          </a:xfrm>
          <a:prstGeom prst="rect">
            <a:avLst/>
          </a:prstGeom>
        </p:spPr>
      </p:pic>
      <p:pic>
        <p:nvPicPr>
          <p:cNvPr id="2" name="Picture 1" descr="90 Degree South - Project">
            <a:extLst>
              <a:ext uri="{FF2B5EF4-FFF2-40B4-BE49-F238E27FC236}">
                <a16:creationId xmlns:a16="http://schemas.microsoft.com/office/drawing/2014/main" id="{FA2F6915-F3AE-4072-96A8-5EF4247E4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441" y="3910648"/>
            <a:ext cx="6067117" cy="244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97823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6800" y="1033957"/>
            <a:ext cx="7467600" cy="2286843"/>
          </a:xfrm>
          <a:prstGeom prst="rect">
            <a:avLst/>
          </a:prstGeom>
        </p:spPr>
        <p:txBody>
          <a:bodyPr lIns="0" tIns="0" rIns="0" bIns="0">
            <a:noAutofit/>
          </a:bodyPr>
          <a:lstStyle/>
          <a:p>
            <a:r>
              <a:rPr lang="en-US" b="1" dirty="0"/>
              <a:t>Project Name</a:t>
            </a:r>
          </a:p>
          <a:p>
            <a:r>
              <a:rPr lang="en-US" dirty="0"/>
              <a:t>Royal Estates Residential Development, Dubai Investment Park, Dubai, UAE.</a:t>
            </a:r>
            <a:endParaRPr lang="en-US" b="1" dirty="0"/>
          </a:p>
          <a:p>
            <a:r>
              <a:rPr lang="en-US" b="1" dirty="0"/>
              <a:t>Project Overview</a:t>
            </a:r>
          </a:p>
          <a:p>
            <a:r>
              <a:rPr lang="en-US" dirty="0"/>
              <a:t>The Royal Estates Residential Development is a residential development planned to include 37 villas and 139 Townhouses. </a:t>
            </a:r>
          </a:p>
          <a:p>
            <a:pPr algn="just"/>
            <a:r>
              <a:rPr lang="en-US" b="1" dirty="0"/>
              <a:t>FASSIELA scope of work</a:t>
            </a:r>
          </a:p>
          <a:p>
            <a:pPr marL="12700" marR="6350" algn="just">
              <a:lnSpc>
                <a:spcPct val="100000"/>
              </a:lnSpc>
            </a:pPr>
            <a:r>
              <a:rPr lang="en-US" dirty="0"/>
              <a:t>Design of Infrastructure Including: Adjustment to RTA Roads, Parking &amp; Villa Entrances, Fire Network, Water Supply Network, Gas Network, Electrical MV/LV Networks. </a:t>
            </a:r>
            <a:r>
              <a:rPr lang="en-GB" spc="-5" dirty="0">
                <a:latin typeface="Trebuchet MS"/>
                <a:cs typeface="Trebuchet MS"/>
              </a:rPr>
              <a:t>Fassiela Also prepared the shop Drawings for construction.</a:t>
            </a:r>
            <a:endParaRPr lang="en-GB" dirty="0">
              <a:latin typeface="Trebuchet MS"/>
              <a:cs typeface="Trebuchet MS"/>
            </a:endParaRPr>
          </a:p>
          <a:p>
            <a:pPr algn="just"/>
            <a:r>
              <a:rPr lang="en-US" sz="1400" dirty="0"/>
              <a:t>	</a:t>
            </a:r>
          </a:p>
          <a:p>
            <a:endParaRPr lang="en-US" sz="1100" b="1" dirty="0"/>
          </a:p>
          <a:p>
            <a:endParaRPr lang="en-US" sz="1100" dirty="0"/>
          </a:p>
          <a:p>
            <a:r>
              <a:rPr lang="en-US" sz="1100" dirty="0"/>
              <a:t> </a:t>
            </a:r>
            <a:endParaRPr lang="en-US" sz="1100" dirty="0">
              <a:solidFill>
                <a:prstClr val="black"/>
              </a:solidFill>
              <a:latin typeface="Arial Narrow"/>
            </a:endParaRPr>
          </a:p>
          <a:p>
            <a:pPr marL="1827213"/>
            <a:endParaRPr lang="en-US" sz="1100" dirty="0"/>
          </a:p>
          <a:p>
            <a:pPr marL="1827213"/>
            <a:endParaRPr lang="en-US" sz="1100" dirty="0"/>
          </a:p>
          <a:p>
            <a:pPr marL="1827213"/>
            <a:endParaRPr lang="en-US" sz="1100" dirty="0"/>
          </a:p>
          <a:p>
            <a:pPr marL="1827213"/>
            <a:r>
              <a:rPr lang="en-US" sz="1100" dirty="0"/>
              <a:t>			</a:t>
            </a:r>
          </a:p>
        </p:txBody>
      </p:sp>
      <p:pic>
        <p:nvPicPr>
          <p:cNvPr id="5" name="Picture 4">
            <a:extLst>
              <a:ext uri="{FF2B5EF4-FFF2-40B4-BE49-F238E27FC236}">
                <a16:creationId xmlns:a16="http://schemas.microsoft.com/office/drawing/2014/main" id="{B14C82F1-F908-4A3D-990F-FD263F26BA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21" t="1745" r="7917" b="1526"/>
          <a:stretch/>
        </p:blipFill>
        <p:spPr>
          <a:xfrm>
            <a:off x="1066800" y="3657600"/>
            <a:ext cx="3764218" cy="2915671"/>
          </a:xfrm>
          <a:prstGeom prst="rect">
            <a:avLst/>
          </a:prstGeom>
          <a:ln>
            <a:solidFill>
              <a:schemeClr val="tx1"/>
            </a:solidFill>
          </a:ln>
        </p:spPr>
      </p:pic>
      <p:pic>
        <p:nvPicPr>
          <p:cNvPr id="6" name="Picture 5">
            <a:extLst>
              <a:ext uri="{FF2B5EF4-FFF2-40B4-BE49-F238E27FC236}">
                <a16:creationId xmlns:a16="http://schemas.microsoft.com/office/drawing/2014/main" id="{AF8A3991-F895-4002-84BF-534A5A0FF5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3622172"/>
            <a:ext cx="3505200" cy="2875950"/>
          </a:xfrm>
          <a:prstGeom prst="rect">
            <a:avLst/>
          </a:prstGeom>
        </p:spPr>
      </p:pic>
      <p:pic>
        <p:nvPicPr>
          <p:cNvPr id="8" name="Picture 7">
            <a:extLst>
              <a:ext uri="{FF2B5EF4-FFF2-40B4-BE49-F238E27FC236}">
                <a16:creationId xmlns:a16="http://schemas.microsoft.com/office/drawing/2014/main" id="{C120EFF2-F23D-42A8-B0DA-C69A68CCE3D0}"/>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377251" y="0"/>
            <a:ext cx="2824398" cy="979581"/>
          </a:xfrm>
          <a:prstGeom prst="rect">
            <a:avLst/>
          </a:prstGeom>
          <a:noFill/>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5E998479-307A-4F49-A561-F92D0704B98B}"/>
              </a:ext>
            </a:extLst>
          </p:cNvPr>
          <p:cNvSpPr/>
          <p:nvPr/>
        </p:nvSpPr>
        <p:spPr>
          <a:xfrm>
            <a:off x="3439773" y="629047"/>
            <a:ext cx="2721654" cy="457780"/>
          </a:xfrm>
          <a:prstGeom prst="rect">
            <a:avLst/>
          </a:prstGeom>
        </p:spPr>
        <p:txBody>
          <a:bodyPr lIns="0" tIns="0" rIns="0" bIns="0">
            <a:noAutofit/>
          </a:bodyPr>
          <a:lstStyle/>
          <a:p>
            <a:pPr algn="ctr"/>
            <a:r>
              <a:rPr lang="en-US" sz="2400" b="1" dirty="0">
                <a:solidFill>
                  <a:prstClr val="black"/>
                </a:solidFill>
                <a:cs typeface="Arial" pitchFamily="34" charset="0"/>
              </a:rPr>
              <a:t>KEY  PROJECTS - UAE</a:t>
            </a:r>
            <a:r>
              <a:rPr lang="en-US" sz="1100" dirty="0"/>
              <a:t>			</a:t>
            </a:r>
          </a:p>
        </p:txBody>
      </p:sp>
    </p:spTree>
    <p:extLst>
      <p:ext uri="{BB962C8B-B14F-4D97-AF65-F5344CB8AC3E}">
        <p14:creationId xmlns:p14="http://schemas.microsoft.com/office/powerpoint/2010/main" val="309574814"/>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6C538A-C135-35DB-0DD2-56CCB84A5C98}"/>
              </a:ext>
            </a:extLst>
          </p:cNvPr>
          <p:cNvPicPr>
            <a:picLocks noChangeAspect="1"/>
          </p:cNvPicPr>
          <p:nvPr/>
        </p:nvPicPr>
        <p:blipFill>
          <a:blip r:embed="rId2"/>
          <a:stretch>
            <a:fillRect/>
          </a:stretch>
        </p:blipFill>
        <p:spPr>
          <a:xfrm>
            <a:off x="1331834" y="3936994"/>
            <a:ext cx="6480331" cy="2715119"/>
          </a:xfrm>
          <a:prstGeom prst="rect">
            <a:avLst/>
          </a:prstGeom>
        </p:spPr>
      </p:pic>
      <p:sp>
        <p:nvSpPr>
          <p:cNvPr id="4" name="TextBox 3">
            <a:extLst>
              <a:ext uri="{FF2B5EF4-FFF2-40B4-BE49-F238E27FC236}">
                <a16:creationId xmlns:a16="http://schemas.microsoft.com/office/drawing/2014/main" id="{73D9F8E9-7C5D-5B9A-D1DE-3F0B32BE80FA}"/>
              </a:ext>
            </a:extLst>
          </p:cNvPr>
          <p:cNvSpPr txBox="1"/>
          <p:nvPr/>
        </p:nvSpPr>
        <p:spPr>
          <a:xfrm>
            <a:off x="419100" y="1074672"/>
            <a:ext cx="8305800" cy="2862322"/>
          </a:xfrm>
          <a:prstGeom prst="rect">
            <a:avLst/>
          </a:prstGeom>
          <a:noFill/>
        </p:spPr>
        <p:txBody>
          <a:bodyPr wrap="square" rtlCol="0">
            <a:spAutoFit/>
          </a:bodyPr>
          <a:lstStyle/>
          <a:p>
            <a:r>
              <a:rPr lang="en-US" b="1" dirty="0"/>
              <a:t>Project Name </a:t>
            </a:r>
          </a:p>
          <a:p>
            <a:r>
              <a:rPr lang="en-US" dirty="0"/>
              <a:t>Emirates HQ - Dubai, UAE</a:t>
            </a:r>
          </a:p>
          <a:p>
            <a:r>
              <a:rPr lang="en-US" b="1" dirty="0"/>
              <a:t>Project Overview</a:t>
            </a:r>
          </a:p>
          <a:p>
            <a:r>
              <a:rPr lang="en-US" dirty="0"/>
              <a:t>Office Building with total area 403015 sqm (G+14 floors) located in Al </a:t>
            </a:r>
            <a:r>
              <a:rPr lang="en-US" dirty="0" err="1"/>
              <a:t>Garhoud</a:t>
            </a:r>
            <a:r>
              <a:rPr lang="en-US" dirty="0"/>
              <a:t>, Dubai, UAE		</a:t>
            </a:r>
          </a:p>
          <a:p>
            <a:r>
              <a:rPr lang="en-US" b="1" dirty="0"/>
              <a:t>FASSIELA scope of work</a:t>
            </a:r>
          </a:p>
          <a:p>
            <a:pPr marL="171450" indent="-171450">
              <a:buFont typeface="Arial" panose="020B0604020202020204" pitchFamily="34" charset="0"/>
              <a:buChar char="•"/>
            </a:pPr>
            <a:r>
              <a:rPr lang="en-US" dirty="0"/>
              <a:t>Re-design a stormwater system </a:t>
            </a:r>
          </a:p>
          <a:p>
            <a:pPr marL="171450" indent="-171450">
              <a:buFont typeface="Arial" panose="020B0604020202020204" pitchFamily="34" charset="0"/>
              <a:buChar char="•"/>
            </a:pPr>
            <a:r>
              <a:rPr lang="en-US" dirty="0"/>
              <a:t>Complementing the system that connects to DM network</a:t>
            </a:r>
          </a:p>
          <a:p>
            <a:pPr marL="171450" indent="-171450">
              <a:buFont typeface="Arial" panose="020B0604020202020204" pitchFamily="34" charset="0"/>
              <a:buChar char="•"/>
            </a:pPr>
            <a:r>
              <a:rPr lang="en-US" dirty="0"/>
              <a:t>Prepare the drawings and other documents requirements for RTA &amp; DM </a:t>
            </a:r>
          </a:p>
          <a:p>
            <a:pPr marL="171450" indent="-171450">
              <a:buFont typeface="Arial" panose="020B0604020202020204" pitchFamily="34" charset="0"/>
              <a:buChar char="•"/>
            </a:pPr>
            <a:r>
              <a:rPr lang="en-US" dirty="0"/>
              <a:t>Coordination with RTA/DM Authorities for final approval</a:t>
            </a:r>
          </a:p>
        </p:txBody>
      </p:sp>
      <p:sp>
        <p:nvSpPr>
          <p:cNvPr id="6" name="TextBox 5">
            <a:extLst>
              <a:ext uri="{FF2B5EF4-FFF2-40B4-BE49-F238E27FC236}">
                <a16:creationId xmlns:a16="http://schemas.microsoft.com/office/drawing/2014/main" id="{200030FE-58ED-8FF4-01E0-4D971775F9D1}"/>
              </a:ext>
            </a:extLst>
          </p:cNvPr>
          <p:cNvSpPr txBox="1"/>
          <p:nvPr/>
        </p:nvSpPr>
        <p:spPr>
          <a:xfrm>
            <a:off x="3160652" y="760210"/>
            <a:ext cx="2822693"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UAE</a:t>
            </a:r>
            <a:endParaRPr lang="en-US" sz="2400" b="1" u="sng" dirty="0"/>
          </a:p>
        </p:txBody>
      </p:sp>
      <p:pic>
        <p:nvPicPr>
          <p:cNvPr id="7" name="Picture 6">
            <a:extLst>
              <a:ext uri="{FF2B5EF4-FFF2-40B4-BE49-F238E27FC236}">
                <a16:creationId xmlns:a16="http://schemas.microsoft.com/office/drawing/2014/main" id="{A22C7495-FD8F-E0DA-4AAF-E181A5133C54}"/>
              </a:ext>
            </a:extLst>
          </p:cNvPr>
          <p:cNvPicPr>
            <a:picLocks noChangeAspect="1"/>
          </p:cNvPicPr>
          <p:nvPr/>
        </p:nvPicPr>
        <p:blipFill>
          <a:blip r:embed="rId3"/>
          <a:stretch>
            <a:fillRect/>
          </a:stretch>
        </p:blipFill>
        <p:spPr>
          <a:xfrm>
            <a:off x="301487" y="0"/>
            <a:ext cx="2822693" cy="981541"/>
          </a:xfrm>
          <a:prstGeom prst="rect">
            <a:avLst/>
          </a:prstGeom>
        </p:spPr>
      </p:pic>
    </p:spTree>
    <p:extLst>
      <p:ext uri="{BB962C8B-B14F-4D97-AF65-F5344CB8AC3E}">
        <p14:creationId xmlns:p14="http://schemas.microsoft.com/office/powerpoint/2010/main" val="1741378625"/>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43000" y="1316252"/>
            <a:ext cx="7162800" cy="1579348"/>
          </a:xfrm>
          <a:prstGeom prst="rect">
            <a:avLst/>
          </a:prstGeom>
        </p:spPr>
        <p:txBody>
          <a:bodyPr lIns="0" tIns="0" rIns="0" bIns="0">
            <a:noAutofit/>
          </a:bodyPr>
          <a:lstStyle/>
          <a:p>
            <a:pPr algn="just"/>
            <a:r>
              <a:rPr lang="en-US" b="1" dirty="0"/>
              <a:t>Project Name    </a:t>
            </a:r>
          </a:p>
          <a:p>
            <a:pPr algn="just"/>
            <a:r>
              <a:rPr lang="en-US" dirty="0"/>
              <a:t>Dubai Maritime City Phase 1, Dubai, UAE.</a:t>
            </a:r>
            <a:r>
              <a:rPr lang="en-US" b="1" dirty="0"/>
              <a:t>	</a:t>
            </a:r>
          </a:p>
          <a:p>
            <a:pPr algn="just"/>
            <a:endParaRPr lang="en-US" b="1" dirty="0"/>
          </a:p>
          <a:p>
            <a:pPr algn="just"/>
            <a:r>
              <a:rPr lang="en-US" b="1" dirty="0"/>
              <a:t>Project Overview</a:t>
            </a:r>
          </a:p>
          <a:p>
            <a:pPr algn="just"/>
            <a:r>
              <a:rPr lang="en-US" dirty="0"/>
              <a:t>Mixed Use Development</a:t>
            </a:r>
            <a:endParaRPr lang="en-US" b="1" dirty="0"/>
          </a:p>
          <a:p>
            <a:pPr algn="just"/>
            <a:endParaRPr lang="en-US" sz="1400" b="1" dirty="0"/>
          </a:p>
        </p:txBody>
      </p:sp>
      <p:pic>
        <p:nvPicPr>
          <p:cNvPr id="8" name="Picture 7">
            <a:extLst>
              <a:ext uri="{FF2B5EF4-FFF2-40B4-BE49-F238E27FC236}">
                <a16:creationId xmlns:a16="http://schemas.microsoft.com/office/drawing/2014/main" id="{C120EFF2-F23D-42A8-B0DA-C69A68CCE3D0}"/>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04800" y="0"/>
            <a:ext cx="2824398" cy="979581"/>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CD80F5AB-D613-485F-B4B3-6AE6A6BB796F}"/>
              </a:ext>
            </a:extLst>
          </p:cNvPr>
          <p:cNvPicPr>
            <a:picLocks noChangeAspect="1"/>
          </p:cNvPicPr>
          <p:nvPr/>
        </p:nvPicPr>
        <p:blipFill>
          <a:blip r:embed="rId3"/>
          <a:stretch>
            <a:fillRect/>
          </a:stretch>
        </p:blipFill>
        <p:spPr>
          <a:xfrm>
            <a:off x="1142999" y="2895600"/>
            <a:ext cx="7360877" cy="3576710"/>
          </a:xfrm>
          <a:prstGeom prst="rect">
            <a:avLst/>
          </a:prstGeom>
        </p:spPr>
      </p:pic>
      <p:sp>
        <p:nvSpPr>
          <p:cNvPr id="6" name="Rectangle 5">
            <a:extLst>
              <a:ext uri="{FF2B5EF4-FFF2-40B4-BE49-F238E27FC236}">
                <a16:creationId xmlns:a16="http://schemas.microsoft.com/office/drawing/2014/main" id="{4D831F0E-A4E3-4675-8CF5-826935035A20}"/>
              </a:ext>
            </a:extLst>
          </p:cNvPr>
          <p:cNvSpPr/>
          <p:nvPr/>
        </p:nvSpPr>
        <p:spPr>
          <a:xfrm>
            <a:off x="3411238" y="706651"/>
            <a:ext cx="2824398" cy="441265"/>
          </a:xfrm>
          <a:prstGeom prst="rect">
            <a:avLst/>
          </a:prstGeom>
        </p:spPr>
        <p:txBody>
          <a:bodyPr lIns="0" tIns="0" rIns="0" bIns="0">
            <a:noAutofit/>
          </a:bodyPr>
          <a:lstStyle/>
          <a:p>
            <a:pPr algn="ctr"/>
            <a:r>
              <a:rPr lang="en-US" sz="2400" b="1" dirty="0">
                <a:solidFill>
                  <a:prstClr val="black"/>
                </a:solidFill>
                <a:cs typeface="Arial" pitchFamily="34" charset="0"/>
              </a:rPr>
              <a:t>KEY  PROJECTS - UAE</a:t>
            </a:r>
            <a:endParaRPr lang="en-US" sz="1100" dirty="0"/>
          </a:p>
        </p:txBody>
      </p:sp>
    </p:spTree>
    <p:extLst>
      <p:ext uri="{BB962C8B-B14F-4D97-AF65-F5344CB8AC3E}">
        <p14:creationId xmlns:p14="http://schemas.microsoft.com/office/powerpoint/2010/main" val="2905007802"/>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70E674-54A9-4958-AF14-85986CE92314}"/>
              </a:ext>
            </a:extLst>
          </p:cNvPr>
          <p:cNvPicPr>
            <a:picLocks noChangeAspect="1"/>
          </p:cNvPicPr>
          <p:nvPr/>
        </p:nvPicPr>
        <p:blipFill>
          <a:blip r:embed="rId2"/>
          <a:stretch>
            <a:fillRect/>
          </a:stretch>
        </p:blipFill>
        <p:spPr>
          <a:xfrm>
            <a:off x="1366602" y="1567222"/>
            <a:ext cx="6705600" cy="4986157"/>
          </a:xfrm>
          <a:prstGeom prst="rect">
            <a:avLst/>
          </a:prstGeom>
        </p:spPr>
      </p:pic>
      <p:pic>
        <p:nvPicPr>
          <p:cNvPr id="30" name="Picture 29">
            <a:extLst>
              <a:ext uri="{FF2B5EF4-FFF2-40B4-BE49-F238E27FC236}">
                <a16:creationId xmlns:a16="http://schemas.microsoft.com/office/drawing/2014/main" id="{CBBA05B9-1659-4208-B36A-362231E98EB9}"/>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304800" y="26670"/>
            <a:ext cx="2824398" cy="979581"/>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4AB3C873-362E-B1A3-ECC8-BA32F2913CB8}"/>
              </a:ext>
            </a:extLst>
          </p:cNvPr>
          <p:cNvSpPr txBox="1"/>
          <p:nvPr/>
        </p:nvSpPr>
        <p:spPr>
          <a:xfrm>
            <a:off x="1366602" y="1128801"/>
            <a:ext cx="7091598" cy="369332"/>
          </a:xfrm>
          <a:prstGeom prst="rect">
            <a:avLst/>
          </a:prstGeom>
          <a:noFill/>
        </p:spPr>
        <p:txBody>
          <a:bodyPr wrap="square" rtlCol="0">
            <a:spAutoFit/>
          </a:bodyPr>
          <a:lstStyle/>
          <a:p>
            <a:r>
              <a:rPr lang="en-US" dirty="0">
                <a:solidFill>
                  <a:prstClr val="black"/>
                </a:solidFill>
                <a:cs typeface="Arial" pitchFamily="34" charset="0"/>
              </a:rPr>
              <a:t>3 Roads In Umm- Al Quain (EIA-Hydrology Study- Pavement Design</a:t>
            </a:r>
            <a:endParaRPr lang="en-US" sz="1400" u="sng" dirty="0"/>
          </a:p>
        </p:txBody>
      </p:sp>
      <p:sp>
        <p:nvSpPr>
          <p:cNvPr id="3" name="TextBox 2">
            <a:extLst>
              <a:ext uri="{FF2B5EF4-FFF2-40B4-BE49-F238E27FC236}">
                <a16:creationId xmlns:a16="http://schemas.microsoft.com/office/drawing/2014/main" id="{FF326F37-AA9A-6DE4-754E-F7B4A9B781A9}"/>
              </a:ext>
            </a:extLst>
          </p:cNvPr>
          <p:cNvSpPr txBox="1"/>
          <p:nvPr/>
        </p:nvSpPr>
        <p:spPr>
          <a:xfrm>
            <a:off x="3307203" y="598047"/>
            <a:ext cx="2824398"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UAE</a:t>
            </a:r>
            <a:endParaRPr lang="en-US" sz="2400" b="1" u="sng" dirty="0"/>
          </a:p>
        </p:txBody>
      </p:sp>
    </p:spTree>
    <p:extLst>
      <p:ext uri="{BB962C8B-B14F-4D97-AF65-F5344CB8AC3E}">
        <p14:creationId xmlns:p14="http://schemas.microsoft.com/office/powerpoint/2010/main" val="4129303842"/>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D0D4E0-FE1C-4AFF-9228-91D17F226373}"/>
              </a:ext>
            </a:extLst>
          </p:cNvPr>
          <p:cNvSpPr/>
          <p:nvPr/>
        </p:nvSpPr>
        <p:spPr>
          <a:xfrm>
            <a:off x="723899" y="2667000"/>
            <a:ext cx="7696200" cy="3429000"/>
          </a:xfrm>
          <a:prstGeom prst="roundRect">
            <a:avLst/>
          </a:prstGeom>
          <a:gradFill flip="none" rotWithShape="0">
            <a:gsLst>
              <a:gs pos="0">
                <a:schemeClr val="accent6">
                  <a:lumMod val="0"/>
                  <a:lumOff val="100000"/>
                </a:schemeClr>
              </a:gs>
              <a:gs pos="8000">
                <a:schemeClr val="accent6">
                  <a:lumMod val="0"/>
                  <a:lumOff val="100000"/>
                </a:schemeClr>
              </a:gs>
              <a:gs pos="100000">
                <a:schemeClr val="accent6">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p:nvPr/>
        </p:nvPicPr>
        <p:blipFill>
          <a:blip r:embed="rId2">
            <a:extLst>
              <a:ext uri="{28A0092B-C50C-407E-A947-70E740481C1C}">
                <a14:useLocalDpi xmlns:a14="http://schemas.microsoft.com/office/drawing/2010/main" val="0"/>
              </a:ext>
            </a:extLst>
          </a:blip>
          <a:stretch>
            <a:fillRect/>
          </a:stretch>
        </p:blipFill>
        <p:spPr bwMode="auto">
          <a:xfrm>
            <a:off x="1655788" y="152400"/>
            <a:ext cx="6061023" cy="2227699"/>
          </a:xfrm>
          <a:prstGeom prst="rect">
            <a:avLst/>
          </a:prstGeom>
          <a:noFill/>
          <a:ln>
            <a:noFill/>
          </a:ln>
          <a:extLst>
            <a:ext uri="{53640926-AAD7-44D8-BBD7-CCE9431645EC}">
              <a14:shadowObscured xmlns:a14="http://schemas.microsoft.com/office/drawing/2010/main"/>
            </a:ext>
          </a:extLst>
        </p:spPr>
      </p:pic>
      <p:sp>
        <p:nvSpPr>
          <p:cNvPr id="16" name="Text Box 19"/>
          <p:cNvSpPr txBox="1">
            <a:spLocks noChangeArrowheads="1"/>
          </p:cNvSpPr>
          <p:nvPr/>
        </p:nvSpPr>
        <p:spPr bwMode="auto">
          <a:xfrm>
            <a:off x="2552700" y="6252096"/>
            <a:ext cx="4038600" cy="276999"/>
          </a:xfrm>
          <a:prstGeom prst="rect">
            <a:avLst/>
          </a:prstGeom>
          <a:noFill/>
          <a:ln w="9525">
            <a:noFill/>
            <a:miter lim="800000"/>
            <a:headEnd/>
            <a:tailEnd/>
          </a:ln>
        </p:spPr>
        <p:txBody>
          <a:bodyPr wrap="square">
            <a:spAutoFit/>
          </a:bodyPr>
          <a:lstStyle/>
          <a:p>
            <a:pPr algn="ctr"/>
            <a:r>
              <a:rPr lang="en-US" sz="1200" dirty="0"/>
              <a:t>Web site: www.fassiela.ae 	        email: support@fasseila.ae </a:t>
            </a:r>
            <a:endParaRPr lang="en-US" sz="1000" b="1" dirty="0">
              <a:solidFill>
                <a:prstClr val="black"/>
              </a:solidFill>
              <a:latin typeface="Arial Narrow" pitchFamily="34" charset="0"/>
            </a:endParaRPr>
          </a:p>
        </p:txBody>
      </p:sp>
      <p:graphicFrame>
        <p:nvGraphicFramePr>
          <p:cNvPr id="6" name="Table 5">
            <a:extLst>
              <a:ext uri="{FF2B5EF4-FFF2-40B4-BE49-F238E27FC236}">
                <a16:creationId xmlns:a16="http://schemas.microsoft.com/office/drawing/2014/main" id="{030E2A02-479D-F044-998A-5A968F444F8C}"/>
              </a:ext>
            </a:extLst>
          </p:cNvPr>
          <p:cNvGraphicFramePr>
            <a:graphicFrameLocks noGrp="1"/>
          </p:cNvGraphicFramePr>
          <p:nvPr>
            <p:extLst>
              <p:ext uri="{D42A27DB-BD31-4B8C-83A1-F6EECF244321}">
                <p14:modId xmlns:p14="http://schemas.microsoft.com/office/powerpoint/2010/main" val="3551710232"/>
              </p:ext>
            </p:extLst>
          </p:nvPr>
        </p:nvGraphicFramePr>
        <p:xfrm>
          <a:off x="838200" y="3048000"/>
          <a:ext cx="7696200" cy="3124200"/>
        </p:xfrm>
        <a:graphic>
          <a:graphicData uri="http://schemas.openxmlformats.org/drawingml/2006/table">
            <a:tbl>
              <a:tblPr firstRow="1" firstCol="1" bandRow="1"/>
              <a:tblGrid>
                <a:gridCol w="3884830">
                  <a:extLst>
                    <a:ext uri="{9D8B030D-6E8A-4147-A177-3AD203B41FA5}">
                      <a16:colId xmlns:a16="http://schemas.microsoft.com/office/drawing/2014/main" val="365281647"/>
                    </a:ext>
                  </a:extLst>
                </a:gridCol>
                <a:gridCol w="3811370">
                  <a:extLst>
                    <a:ext uri="{9D8B030D-6E8A-4147-A177-3AD203B41FA5}">
                      <a16:colId xmlns:a16="http://schemas.microsoft.com/office/drawing/2014/main" val="1246038661"/>
                    </a:ext>
                  </a:extLst>
                </a:gridCol>
              </a:tblGrid>
              <a:tr h="390525">
                <a:tc>
                  <a:txBody>
                    <a:bodyPr/>
                    <a:lstStyle/>
                    <a:p>
                      <a:pPr marL="0" marR="0">
                        <a:lnSpc>
                          <a:spcPct val="115000"/>
                        </a:lnSpc>
                        <a:spcAft>
                          <a:spcPts val="800"/>
                        </a:spcAft>
                        <a:buNone/>
                      </a:pPr>
                      <a:r>
                        <a:rPr lang="en-US" sz="1600" b="1" kern="1200" dirty="0">
                          <a:solidFill>
                            <a:srgbClr val="000000"/>
                          </a:solidFill>
                          <a:effectLst/>
                          <a:latin typeface="Calibri" panose="020F0502020204030204" pitchFamily="34" charset="0"/>
                          <a:ea typeface="+mn-ea"/>
                          <a:cs typeface="+mn-cs"/>
                        </a:rPr>
                        <a:t>• Transportation Planning &amp; Traffic Studies</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marL="0" marR="0">
                        <a:lnSpc>
                          <a:spcPct val="115000"/>
                        </a:lnSpc>
                        <a:spcAft>
                          <a:spcPts val="800"/>
                        </a:spcAft>
                        <a:buNone/>
                      </a:pPr>
                      <a:r>
                        <a:rPr lang="en-US" sz="1600" b="1" kern="1200">
                          <a:solidFill>
                            <a:srgbClr val="000000"/>
                          </a:solidFill>
                          <a:effectLst/>
                          <a:latin typeface="Calibri" panose="020F0502020204030204" pitchFamily="34" charset="0"/>
                          <a:ea typeface="+mn-ea"/>
                          <a:cs typeface="+mn-cs"/>
                        </a:rPr>
                        <a:t>•  Landscape, Lagoons &amp; Swimming Pools</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661955830"/>
                  </a:ext>
                </a:extLst>
              </a:tr>
              <a:tr h="390525">
                <a:tc>
                  <a:txBody>
                    <a:bodyPr/>
                    <a:lstStyle/>
                    <a:p>
                      <a:pPr marL="0" marR="0">
                        <a:lnSpc>
                          <a:spcPct val="115000"/>
                        </a:lnSpc>
                        <a:spcAft>
                          <a:spcPts val="800"/>
                        </a:spcAft>
                        <a:buNone/>
                      </a:pPr>
                      <a:r>
                        <a:rPr lang="en-US" sz="1600" b="1" kern="1200">
                          <a:solidFill>
                            <a:srgbClr val="000000"/>
                          </a:solidFill>
                          <a:effectLst/>
                          <a:latin typeface="Calibri" panose="020F0502020204030204" pitchFamily="34" charset="0"/>
                          <a:ea typeface="+mn-ea"/>
                          <a:cs typeface="+mn-cs"/>
                        </a:rPr>
                        <a:t>• Highway &amp; Traffic Signal Design</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marL="0" marR="0">
                        <a:lnSpc>
                          <a:spcPct val="115000"/>
                        </a:lnSpc>
                        <a:spcAft>
                          <a:spcPts val="800"/>
                        </a:spcAft>
                        <a:buNone/>
                      </a:pPr>
                      <a:r>
                        <a:rPr lang="en-US" sz="1600" b="1" kern="1200">
                          <a:solidFill>
                            <a:srgbClr val="000000"/>
                          </a:solidFill>
                          <a:effectLst/>
                          <a:latin typeface="Calibri" panose="020F0502020204030204" pitchFamily="34" charset="0"/>
                          <a:ea typeface="+mn-ea"/>
                          <a:cs typeface="+mn-cs"/>
                        </a:rPr>
                        <a:t>•  MEP Design</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3001499128"/>
                  </a:ext>
                </a:extLst>
              </a:tr>
              <a:tr h="390525">
                <a:tc>
                  <a:txBody>
                    <a:bodyPr/>
                    <a:lstStyle/>
                    <a:p>
                      <a:pPr marL="0" marR="0">
                        <a:lnSpc>
                          <a:spcPct val="115000"/>
                        </a:lnSpc>
                        <a:spcAft>
                          <a:spcPts val="800"/>
                        </a:spcAft>
                        <a:buNone/>
                      </a:pPr>
                      <a:r>
                        <a:rPr lang="en-US" sz="1600" b="1" kern="1200">
                          <a:solidFill>
                            <a:srgbClr val="000000"/>
                          </a:solidFill>
                          <a:effectLst/>
                          <a:latin typeface="Calibri" panose="020F0502020204030204" pitchFamily="34" charset="0"/>
                          <a:ea typeface="+mn-ea"/>
                          <a:cs typeface="+mn-cs"/>
                        </a:rPr>
                        <a:t>• Infrastructure Design 	</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marL="0" marR="0">
                        <a:lnSpc>
                          <a:spcPct val="115000"/>
                        </a:lnSpc>
                        <a:spcAft>
                          <a:spcPts val="800"/>
                        </a:spcAft>
                        <a:buNone/>
                      </a:pPr>
                      <a:r>
                        <a:rPr lang="en-US" sz="1600" b="1" kern="1200">
                          <a:solidFill>
                            <a:srgbClr val="000000"/>
                          </a:solidFill>
                          <a:effectLst/>
                          <a:latin typeface="Calibri" panose="020F0502020204030204" pitchFamily="34" charset="0"/>
                          <a:ea typeface="+mn-ea"/>
                          <a:cs typeface="+mn-cs"/>
                        </a:rPr>
                        <a:t>•  Design Verification</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113520748"/>
                  </a:ext>
                </a:extLst>
              </a:tr>
              <a:tr h="390525">
                <a:tc>
                  <a:txBody>
                    <a:bodyPr/>
                    <a:lstStyle/>
                    <a:p>
                      <a:pPr marL="0" marR="0">
                        <a:lnSpc>
                          <a:spcPct val="115000"/>
                        </a:lnSpc>
                        <a:spcAft>
                          <a:spcPts val="800"/>
                        </a:spcAft>
                        <a:buNone/>
                      </a:pPr>
                      <a:r>
                        <a:rPr lang="en-US" sz="1600" b="1" kern="1200">
                          <a:solidFill>
                            <a:srgbClr val="000000"/>
                          </a:solidFill>
                          <a:effectLst/>
                          <a:latin typeface="Calibri" panose="020F0502020204030204" pitchFamily="34" charset="0"/>
                          <a:ea typeface="+mn-ea"/>
                          <a:cs typeface="+mn-cs"/>
                        </a:rPr>
                        <a:t>• Bridge &amp; Tunnel Design	</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marL="0" marR="0">
                        <a:lnSpc>
                          <a:spcPct val="115000"/>
                        </a:lnSpc>
                        <a:spcAft>
                          <a:spcPts val="800"/>
                        </a:spcAft>
                        <a:buNone/>
                      </a:pPr>
                      <a:r>
                        <a:rPr lang="en-US" sz="1600" b="1" kern="1200" dirty="0">
                          <a:solidFill>
                            <a:srgbClr val="000000"/>
                          </a:solidFill>
                          <a:effectLst/>
                          <a:latin typeface="Calibri" panose="020F0502020204030204" pitchFamily="34" charset="0"/>
                          <a:ea typeface="+mn-ea"/>
                          <a:cs typeface="+mn-cs"/>
                        </a:rPr>
                        <a:t>•  Value Engineering</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1302468134"/>
                  </a:ext>
                </a:extLst>
              </a:tr>
              <a:tr h="390525">
                <a:tc>
                  <a:txBody>
                    <a:bodyPr/>
                    <a:lstStyle/>
                    <a:p>
                      <a:pPr marL="0" marR="0">
                        <a:lnSpc>
                          <a:spcPct val="115000"/>
                        </a:lnSpc>
                        <a:spcAft>
                          <a:spcPts val="800"/>
                        </a:spcAft>
                        <a:buNone/>
                      </a:pPr>
                      <a:r>
                        <a:rPr lang="en-US" sz="1600" b="1" kern="1200">
                          <a:solidFill>
                            <a:srgbClr val="000000"/>
                          </a:solidFill>
                          <a:effectLst/>
                          <a:latin typeface="Calibri" panose="020F0502020204030204" pitchFamily="34" charset="0"/>
                          <a:ea typeface="+mn-ea"/>
                          <a:cs typeface="+mn-cs"/>
                        </a:rPr>
                        <a:t>•  Traffic Diversion Plans</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marL="0" marR="0">
                        <a:lnSpc>
                          <a:spcPct val="115000"/>
                        </a:lnSpc>
                        <a:spcAft>
                          <a:spcPts val="800"/>
                        </a:spcAft>
                        <a:buNone/>
                      </a:pPr>
                      <a:r>
                        <a:rPr lang="en-US" sz="1600" b="1" kern="1200">
                          <a:solidFill>
                            <a:srgbClr val="000000"/>
                          </a:solidFill>
                          <a:effectLst/>
                          <a:latin typeface="Calibri" panose="020F0502020204030204" pitchFamily="34" charset="0"/>
                          <a:ea typeface="+mn-ea"/>
                          <a:cs typeface="+mn-cs"/>
                        </a:rPr>
                        <a:t>• BIM management</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3929372085"/>
                  </a:ext>
                </a:extLst>
              </a:tr>
              <a:tr h="390525">
                <a:tc>
                  <a:txBody>
                    <a:bodyPr/>
                    <a:lstStyle/>
                    <a:p>
                      <a:pPr marL="0" marR="0">
                        <a:lnSpc>
                          <a:spcPct val="115000"/>
                        </a:lnSpc>
                        <a:spcAft>
                          <a:spcPts val="800"/>
                        </a:spcAft>
                        <a:buNone/>
                      </a:pPr>
                      <a:r>
                        <a:rPr lang="en-US" sz="1600" b="1" kern="1200">
                          <a:solidFill>
                            <a:srgbClr val="000000"/>
                          </a:solidFill>
                          <a:effectLst/>
                          <a:latin typeface="Calibri" panose="020F0502020204030204" pitchFamily="34" charset="0"/>
                          <a:ea typeface="+mn-ea"/>
                          <a:cs typeface="+mn-cs"/>
                        </a:rPr>
                        <a:t>•  iRAP Road Safety Assessments</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marL="0" marR="0">
                        <a:lnSpc>
                          <a:spcPct val="115000"/>
                        </a:lnSpc>
                        <a:spcAft>
                          <a:spcPts val="800"/>
                        </a:spcAft>
                        <a:buNone/>
                      </a:pPr>
                      <a:r>
                        <a:rPr lang="en-US" sz="1600" b="1" kern="1200">
                          <a:solidFill>
                            <a:srgbClr val="000000"/>
                          </a:solidFill>
                          <a:effectLst/>
                          <a:latin typeface="Calibri" panose="020F0502020204030204" pitchFamily="34" charset="0"/>
                          <a:ea typeface="+mn-ea"/>
                          <a:cs typeface="+mn-cs"/>
                        </a:rPr>
                        <a:t>•  Site Supervision</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2179595687"/>
                  </a:ext>
                </a:extLst>
              </a:tr>
              <a:tr h="390525">
                <a:tc>
                  <a:txBody>
                    <a:bodyPr/>
                    <a:lstStyle/>
                    <a:p>
                      <a:pPr marL="0" marR="0">
                        <a:lnSpc>
                          <a:spcPct val="115000"/>
                        </a:lnSpc>
                        <a:spcAft>
                          <a:spcPts val="800"/>
                        </a:spcAft>
                        <a:buNone/>
                      </a:pPr>
                      <a:r>
                        <a:rPr lang="en-US" sz="1600" b="1" kern="1200">
                          <a:solidFill>
                            <a:srgbClr val="000000"/>
                          </a:solidFill>
                          <a:effectLst/>
                          <a:latin typeface="Calibri" panose="020F0502020204030204" pitchFamily="34" charset="0"/>
                          <a:ea typeface="+mn-ea"/>
                          <a:cs typeface="+mn-cs"/>
                        </a:rPr>
                        <a:t>• Project Management	</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marL="0" marR="0">
                        <a:lnSpc>
                          <a:spcPct val="115000"/>
                        </a:lnSpc>
                        <a:spcAft>
                          <a:spcPts val="800"/>
                        </a:spcAft>
                        <a:buNone/>
                      </a:pPr>
                      <a:r>
                        <a:rPr lang="en-US" sz="1600" b="1" kern="1200">
                          <a:solidFill>
                            <a:srgbClr val="000000"/>
                          </a:solidFill>
                          <a:effectLst/>
                          <a:latin typeface="Calibri" panose="020F0502020204030204" pitchFamily="34" charset="0"/>
                          <a:ea typeface="+mn-ea"/>
                          <a:cs typeface="+mn-cs"/>
                        </a:rPr>
                        <a:t>•  Waste Management</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3431008624"/>
                  </a:ext>
                </a:extLst>
              </a:tr>
              <a:tr h="390525">
                <a:tc>
                  <a:txBody>
                    <a:bodyPr/>
                    <a:lstStyle/>
                    <a:p>
                      <a:pPr marL="0" marR="0">
                        <a:lnSpc>
                          <a:spcPct val="115000"/>
                        </a:lnSpc>
                        <a:spcAft>
                          <a:spcPts val="800"/>
                        </a:spcAft>
                        <a:buNone/>
                      </a:pPr>
                      <a:r>
                        <a:rPr lang="en-US" sz="1600" b="1" kern="1200">
                          <a:solidFill>
                            <a:srgbClr val="000000"/>
                          </a:solidFill>
                          <a:effectLst/>
                          <a:latin typeface="Calibri" panose="020F0502020204030204" pitchFamily="34" charset="0"/>
                          <a:ea typeface="+mn-ea"/>
                          <a:cs typeface="+mn-cs"/>
                        </a:rPr>
                        <a:t>• Geotechnical Engineering 	</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a:noFill/>
                    </a:lnL>
                    <a:lnR>
                      <a:noFill/>
                    </a:lnR>
                    <a:lnT>
                      <a:noFill/>
                    </a:lnT>
                    <a:lnB>
                      <a:noFill/>
                    </a:lnB>
                    <a:noFill/>
                  </a:tcPr>
                </a:tc>
                <a:tc>
                  <a:txBody>
                    <a:bodyPr/>
                    <a:lstStyle/>
                    <a:p>
                      <a:pPr marL="0" marR="0">
                        <a:lnSpc>
                          <a:spcPct val="115000"/>
                        </a:lnSpc>
                        <a:spcAft>
                          <a:spcPts val="800"/>
                        </a:spcAft>
                        <a:buNone/>
                      </a:pPr>
                      <a:r>
                        <a:rPr lang="en-US" sz="1600" b="1" kern="1200" dirty="0">
                          <a:solidFill>
                            <a:srgbClr val="000000"/>
                          </a:solidFill>
                          <a:effectLst/>
                          <a:latin typeface="Calibri" panose="020F0502020204030204" pitchFamily="34" charset="0"/>
                          <a:ea typeface="+mn-ea"/>
                          <a:cs typeface="+mn-cs"/>
                        </a:rPr>
                        <a:t> </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a:noFill/>
                    </a:lnL>
                    <a:lnR>
                      <a:noFill/>
                    </a:lnR>
                    <a:lnT>
                      <a:noFill/>
                    </a:lnT>
                    <a:lnB>
                      <a:noFill/>
                    </a:lnB>
                    <a:noFill/>
                  </a:tcPr>
                </a:tc>
                <a:extLst>
                  <a:ext uri="{0D108BD9-81ED-4DB2-BD59-A6C34878D82A}">
                    <a16:rowId xmlns:a16="http://schemas.microsoft.com/office/drawing/2014/main" val="1989052930"/>
                  </a:ext>
                </a:extLst>
              </a:tr>
            </a:tbl>
          </a:graphicData>
        </a:graphic>
      </p:graphicFrame>
    </p:spTree>
    <p:extLst>
      <p:ext uri="{BB962C8B-B14F-4D97-AF65-F5344CB8AC3E}">
        <p14:creationId xmlns:p14="http://schemas.microsoft.com/office/powerpoint/2010/main" val="1677089031"/>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54FD3B-ADCF-4A1C-8C7E-E0EA346D6A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920500"/>
            <a:ext cx="6340920" cy="2854365"/>
          </a:xfrm>
          <a:prstGeom prst="rect">
            <a:avLst/>
          </a:prstGeom>
        </p:spPr>
      </p:pic>
      <p:sp>
        <p:nvSpPr>
          <p:cNvPr id="6" name="TextBox 5">
            <a:extLst>
              <a:ext uri="{FF2B5EF4-FFF2-40B4-BE49-F238E27FC236}">
                <a16:creationId xmlns:a16="http://schemas.microsoft.com/office/drawing/2014/main" id="{0801068D-354E-C771-5DBE-890916365494}"/>
              </a:ext>
            </a:extLst>
          </p:cNvPr>
          <p:cNvSpPr txBox="1"/>
          <p:nvPr/>
        </p:nvSpPr>
        <p:spPr>
          <a:xfrm>
            <a:off x="693960" y="1064755"/>
            <a:ext cx="8069040" cy="2862322"/>
          </a:xfrm>
          <a:prstGeom prst="rect">
            <a:avLst/>
          </a:prstGeom>
          <a:noFill/>
        </p:spPr>
        <p:txBody>
          <a:bodyPr wrap="square" rtlCol="0">
            <a:spAutoFit/>
          </a:bodyPr>
          <a:lstStyle/>
          <a:p>
            <a:pPr marL="12700">
              <a:lnSpc>
                <a:spcPct val="100000"/>
              </a:lnSpc>
              <a:spcBef>
                <a:spcPts val="1340"/>
              </a:spcBef>
            </a:pPr>
            <a:r>
              <a:rPr lang="en-US" b="1" spc="-5" dirty="0">
                <a:cs typeface="Trebuchet MS"/>
              </a:rPr>
              <a:t>Project</a:t>
            </a:r>
            <a:r>
              <a:rPr lang="en-US" b="1" spc="-60" dirty="0">
                <a:cs typeface="Trebuchet MS"/>
              </a:rPr>
              <a:t> </a:t>
            </a:r>
            <a:r>
              <a:rPr lang="en-US" b="1" dirty="0">
                <a:cs typeface="Trebuchet MS"/>
              </a:rPr>
              <a:t>Name: </a:t>
            </a:r>
            <a:r>
              <a:rPr lang="en-US" spc="-15" dirty="0">
                <a:cs typeface="Trebuchet MS"/>
              </a:rPr>
              <a:t>47 Villa Townhouse</a:t>
            </a:r>
            <a:r>
              <a:rPr lang="en-US" spc="-20" dirty="0">
                <a:cs typeface="Trebuchet MS"/>
              </a:rPr>
              <a:t>, </a:t>
            </a:r>
            <a:r>
              <a:rPr lang="en-US" spc="-5" dirty="0">
                <a:cs typeface="Trebuchet MS"/>
              </a:rPr>
              <a:t>Dubai, </a:t>
            </a:r>
            <a:r>
              <a:rPr lang="en-US" spc="-409" dirty="0">
                <a:cs typeface="Trebuchet MS"/>
              </a:rPr>
              <a:t> </a:t>
            </a:r>
            <a:r>
              <a:rPr lang="en-US" dirty="0">
                <a:cs typeface="Trebuchet MS"/>
              </a:rPr>
              <a:t>UAE.</a:t>
            </a:r>
          </a:p>
          <a:p>
            <a:pPr marL="12700"/>
            <a:r>
              <a:rPr lang="en-US" b="1" spc="-5" dirty="0">
                <a:cs typeface="Trebuchet MS"/>
              </a:rPr>
              <a:t>Project</a:t>
            </a:r>
            <a:r>
              <a:rPr lang="en-US" b="1" spc="-55" dirty="0">
                <a:cs typeface="Trebuchet MS"/>
              </a:rPr>
              <a:t> </a:t>
            </a:r>
            <a:r>
              <a:rPr lang="en-US" b="1" spc="5" dirty="0">
                <a:cs typeface="Trebuchet MS"/>
              </a:rPr>
              <a:t>Overview</a:t>
            </a:r>
          </a:p>
          <a:p>
            <a:pPr marL="12700"/>
            <a:r>
              <a:rPr lang="en-US" spc="-15" dirty="0">
                <a:cs typeface="Trebuchet MS"/>
              </a:rPr>
              <a:t>47 Villa Townhouse </a:t>
            </a:r>
            <a:r>
              <a:rPr lang="en-US" dirty="0">
                <a:cs typeface="Trebuchet MS"/>
              </a:rPr>
              <a:t>is a vibrant community spanning over an area of 0.014 million sqm, having 47 elegantly designed townhouse villas.</a:t>
            </a:r>
          </a:p>
          <a:p>
            <a:pPr marL="12700"/>
            <a:r>
              <a:rPr lang="en-US" spc="-15" dirty="0"/>
              <a:t>Located in Plot No. 6727777</a:t>
            </a:r>
            <a:endParaRPr lang="en-US" spc="-5" dirty="0"/>
          </a:p>
          <a:p>
            <a:pPr marL="12700">
              <a:lnSpc>
                <a:spcPct val="100000"/>
              </a:lnSpc>
            </a:pPr>
            <a:r>
              <a:rPr lang="en-GB" b="1" spc="-80" dirty="0">
                <a:cs typeface="Trebuchet MS"/>
              </a:rPr>
              <a:t>F</a:t>
            </a:r>
            <a:r>
              <a:rPr lang="en-GB" b="1" spc="-5" dirty="0">
                <a:cs typeface="Trebuchet MS"/>
              </a:rPr>
              <a:t>A</a:t>
            </a:r>
            <a:r>
              <a:rPr lang="en-GB" b="1" spc="10" dirty="0">
                <a:cs typeface="Trebuchet MS"/>
              </a:rPr>
              <a:t>S</a:t>
            </a:r>
            <a:r>
              <a:rPr lang="en-GB" b="1" spc="-5" dirty="0">
                <a:cs typeface="Trebuchet MS"/>
              </a:rPr>
              <a:t>S</a:t>
            </a:r>
            <a:r>
              <a:rPr lang="en-GB" b="1" dirty="0">
                <a:cs typeface="Trebuchet MS"/>
              </a:rPr>
              <a:t>IE</a:t>
            </a:r>
            <a:r>
              <a:rPr lang="en-GB" b="1" spc="10" dirty="0">
                <a:cs typeface="Trebuchet MS"/>
              </a:rPr>
              <a:t>L</a:t>
            </a:r>
            <a:r>
              <a:rPr lang="en-GB" b="1" dirty="0">
                <a:cs typeface="Trebuchet MS"/>
              </a:rPr>
              <a:t>A</a:t>
            </a:r>
            <a:r>
              <a:rPr lang="en-GB" b="1" spc="-135" dirty="0">
                <a:cs typeface="Trebuchet MS"/>
              </a:rPr>
              <a:t> </a:t>
            </a:r>
            <a:r>
              <a:rPr lang="en-GB" b="1" spc="-5" dirty="0">
                <a:cs typeface="Trebuchet MS"/>
              </a:rPr>
              <a:t>sc</a:t>
            </a:r>
            <a:r>
              <a:rPr lang="en-GB" b="1" spc="5" dirty="0">
                <a:cs typeface="Trebuchet MS"/>
              </a:rPr>
              <a:t>o</a:t>
            </a:r>
            <a:r>
              <a:rPr lang="en-GB" b="1" spc="-5" dirty="0">
                <a:cs typeface="Trebuchet MS"/>
              </a:rPr>
              <a:t>p</a:t>
            </a:r>
            <a:r>
              <a:rPr lang="en-GB" b="1" dirty="0">
                <a:cs typeface="Trebuchet MS"/>
              </a:rPr>
              <a:t>e</a:t>
            </a:r>
            <a:r>
              <a:rPr lang="en-GB" b="1" spc="-25" dirty="0">
                <a:cs typeface="Trebuchet MS"/>
              </a:rPr>
              <a:t> </a:t>
            </a:r>
            <a:r>
              <a:rPr lang="en-GB" b="1" spc="5" dirty="0">
                <a:cs typeface="Trebuchet MS"/>
              </a:rPr>
              <a:t>o</a:t>
            </a:r>
            <a:r>
              <a:rPr lang="en-GB" b="1" dirty="0">
                <a:cs typeface="Trebuchet MS"/>
              </a:rPr>
              <a:t>f</a:t>
            </a:r>
            <a:r>
              <a:rPr lang="en-GB" b="1" spc="-15" dirty="0">
                <a:cs typeface="Trebuchet MS"/>
              </a:rPr>
              <a:t> </a:t>
            </a:r>
            <a:r>
              <a:rPr lang="en-GB" b="1" spc="5" dirty="0">
                <a:cs typeface="Trebuchet MS"/>
              </a:rPr>
              <a:t>w</a:t>
            </a:r>
            <a:r>
              <a:rPr lang="en-GB" b="1" spc="-10" dirty="0">
                <a:cs typeface="Trebuchet MS"/>
              </a:rPr>
              <a:t>o</a:t>
            </a:r>
            <a:r>
              <a:rPr lang="en-GB" b="1" dirty="0">
                <a:cs typeface="Trebuchet MS"/>
              </a:rPr>
              <a:t>rk</a:t>
            </a:r>
            <a:endParaRPr lang="en-GB" dirty="0">
              <a:cs typeface="Trebuchet MS"/>
            </a:endParaRPr>
          </a:p>
          <a:p>
            <a:pPr marL="12700" marR="6350" algn="just">
              <a:lnSpc>
                <a:spcPct val="100000"/>
              </a:lnSpc>
            </a:pPr>
            <a:r>
              <a:rPr lang="en-GB" spc="-5" dirty="0">
                <a:cs typeface="Trebuchet MS"/>
              </a:rPr>
              <a:t>Design of roads and fire network, water supply network, sewage network, stormwater network, electrical MV/LV networks, &amp; irrigation network.</a:t>
            </a:r>
          </a:p>
          <a:p>
            <a:pPr marL="12700" marR="6350" algn="just">
              <a:lnSpc>
                <a:spcPct val="100000"/>
              </a:lnSpc>
            </a:pPr>
            <a:r>
              <a:rPr lang="en-GB" spc="-5" dirty="0">
                <a:cs typeface="Trebuchet MS"/>
              </a:rPr>
              <a:t>Fassiela Also prepared the shop</a:t>
            </a:r>
          </a:p>
          <a:p>
            <a:pPr marL="12700" marR="6350" algn="just">
              <a:lnSpc>
                <a:spcPct val="100000"/>
              </a:lnSpc>
            </a:pPr>
            <a:r>
              <a:rPr lang="en-GB" spc="-5" dirty="0">
                <a:cs typeface="Trebuchet MS"/>
              </a:rPr>
              <a:t>Drawings for construction</a:t>
            </a:r>
            <a:endParaRPr lang="en-GB" dirty="0">
              <a:cs typeface="Trebuchet MS"/>
            </a:endParaRPr>
          </a:p>
        </p:txBody>
      </p:sp>
      <p:pic>
        <p:nvPicPr>
          <p:cNvPr id="8" name="Picture 7">
            <a:extLst>
              <a:ext uri="{FF2B5EF4-FFF2-40B4-BE49-F238E27FC236}">
                <a16:creationId xmlns:a16="http://schemas.microsoft.com/office/drawing/2014/main" id="{14A4B332-4E8C-671C-271B-3D9533AE3999}"/>
              </a:ext>
            </a:extLst>
          </p:cNvPr>
          <p:cNvPicPr>
            <a:picLocks noChangeAspect="1"/>
          </p:cNvPicPr>
          <p:nvPr/>
        </p:nvPicPr>
        <p:blipFill>
          <a:blip r:embed="rId3"/>
          <a:stretch>
            <a:fillRect/>
          </a:stretch>
        </p:blipFill>
        <p:spPr>
          <a:xfrm>
            <a:off x="304800" y="0"/>
            <a:ext cx="2822693" cy="981541"/>
          </a:xfrm>
          <a:prstGeom prst="rect">
            <a:avLst/>
          </a:prstGeom>
        </p:spPr>
      </p:pic>
      <p:sp>
        <p:nvSpPr>
          <p:cNvPr id="2" name="TextBox 1">
            <a:extLst>
              <a:ext uri="{FF2B5EF4-FFF2-40B4-BE49-F238E27FC236}">
                <a16:creationId xmlns:a16="http://schemas.microsoft.com/office/drawing/2014/main" id="{DA1197C8-E7D9-0799-B44A-377161219517}"/>
              </a:ext>
            </a:extLst>
          </p:cNvPr>
          <p:cNvSpPr txBox="1"/>
          <p:nvPr/>
        </p:nvSpPr>
        <p:spPr>
          <a:xfrm>
            <a:off x="3283113" y="561483"/>
            <a:ext cx="2822693"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UAE</a:t>
            </a:r>
            <a:endParaRPr lang="en-US" sz="2400" b="1" u="sng" dirty="0"/>
          </a:p>
        </p:txBody>
      </p:sp>
    </p:spTree>
    <p:extLst>
      <p:ext uri="{BB962C8B-B14F-4D97-AF65-F5344CB8AC3E}">
        <p14:creationId xmlns:p14="http://schemas.microsoft.com/office/powerpoint/2010/main" val="193929010"/>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685657-B1D7-6B63-04C9-1422E71A8DF0}"/>
              </a:ext>
            </a:extLst>
          </p:cNvPr>
          <p:cNvPicPr>
            <a:picLocks noChangeAspect="1"/>
          </p:cNvPicPr>
          <p:nvPr/>
        </p:nvPicPr>
        <p:blipFill>
          <a:blip r:embed="rId2"/>
          <a:stretch>
            <a:fillRect/>
          </a:stretch>
        </p:blipFill>
        <p:spPr>
          <a:xfrm>
            <a:off x="555921" y="1815404"/>
            <a:ext cx="7848600" cy="2762792"/>
          </a:xfrm>
          <a:prstGeom prst="rect">
            <a:avLst/>
          </a:prstGeom>
        </p:spPr>
      </p:pic>
      <p:pic>
        <p:nvPicPr>
          <p:cNvPr id="5" name="Picture 4">
            <a:extLst>
              <a:ext uri="{FF2B5EF4-FFF2-40B4-BE49-F238E27FC236}">
                <a16:creationId xmlns:a16="http://schemas.microsoft.com/office/drawing/2014/main" id="{6BDCE41F-A9EF-4A59-E705-43510D5113CA}"/>
              </a:ext>
            </a:extLst>
          </p:cNvPr>
          <p:cNvPicPr>
            <a:picLocks noChangeAspect="1"/>
          </p:cNvPicPr>
          <p:nvPr/>
        </p:nvPicPr>
        <p:blipFill>
          <a:blip r:embed="rId3"/>
          <a:stretch>
            <a:fillRect/>
          </a:stretch>
        </p:blipFill>
        <p:spPr>
          <a:xfrm>
            <a:off x="807043" y="4419601"/>
            <a:ext cx="3460157" cy="2057400"/>
          </a:xfrm>
          <a:prstGeom prst="rect">
            <a:avLst/>
          </a:prstGeom>
        </p:spPr>
      </p:pic>
      <p:pic>
        <p:nvPicPr>
          <p:cNvPr id="6" name="Picture 5">
            <a:extLst>
              <a:ext uri="{FF2B5EF4-FFF2-40B4-BE49-F238E27FC236}">
                <a16:creationId xmlns:a16="http://schemas.microsoft.com/office/drawing/2014/main" id="{E32C51C4-87B8-B29F-2ABD-FD55410BD304}"/>
              </a:ext>
            </a:extLst>
          </p:cNvPr>
          <p:cNvPicPr>
            <a:picLocks noChangeAspect="1"/>
          </p:cNvPicPr>
          <p:nvPr/>
        </p:nvPicPr>
        <p:blipFill>
          <a:blip r:embed="rId4"/>
          <a:stretch>
            <a:fillRect/>
          </a:stretch>
        </p:blipFill>
        <p:spPr>
          <a:xfrm>
            <a:off x="4374557" y="4953000"/>
            <a:ext cx="3962400" cy="1024217"/>
          </a:xfrm>
          <a:prstGeom prst="rect">
            <a:avLst/>
          </a:prstGeom>
        </p:spPr>
      </p:pic>
      <p:sp>
        <p:nvSpPr>
          <p:cNvPr id="7" name="TextBox 6">
            <a:extLst>
              <a:ext uri="{FF2B5EF4-FFF2-40B4-BE49-F238E27FC236}">
                <a16:creationId xmlns:a16="http://schemas.microsoft.com/office/drawing/2014/main" id="{25109621-56C2-CB38-29AE-E6DDF8862999}"/>
              </a:ext>
            </a:extLst>
          </p:cNvPr>
          <p:cNvSpPr txBox="1"/>
          <p:nvPr/>
        </p:nvSpPr>
        <p:spPr>
          <a:xfrm>
            <a:off x="555921" y="1169072"/>
            <a:ext cx="8130879" cy="646331"/>
          </a:xfrm>
          <a:prstGeom prst="rect">
            <a:avLst/>
          </a:prstGeom>
          <a:noFill/>
        </p:spPr>
        <p:txBody>
          <a:bodyPr wrap="square" rtlCol="0">
            <a:spAutoFit/>
          </a:bodyPr>
          <a:lstStyle/>
          <a:p>
            <a:r>
              <a:rPr lang="en-US" b="1" dirty="0"/>
              <a:t>Project Name</a:t>
            </a:r>
          </a:p>
          <a:p>
            <a:r>
              <a:rPr lang="en-US" dirty="0"/>
              <a:t>Evaluation and Upgrade of Guide Signs on Federal Roads in Northern Emirates- UAE</a:t>
            </a:r>
          </a:p>
        </p:txBody>
      </p:sp>
      <p:pic>
        <p:nvPicPr>
          <p:cNvPr id="10" name="Picture 9">
            <a:extLst>
              <a:ext uri="{FF2B5EF4-FFF2-40B4-BE49-F238E27FC236}">
                <a16:creationId xmlns:a16="http://schemas.microsoft.com/office/drawing/2014/main" id="{8E05F4B3-7F3D-E837-131A-F122881F06B0}"/>
              </a:ext>
            </a:extLst>
          </p:cNvPr>
          <p:cNvPicPr>
            <a:picLocks noChangeAspect="1"/>
          </p:cNvPicPr>
          <p:nvPr/>
        </p:nvPicPr>
        <p:blipFill>
          <a:blip r:embed="rId5"/>
          <a:stretch>
            <a:fillRect/>
          </a:stretch>
        </p:blipFill>
        <p:spPr>
          <a:xfrm>
            <a:off x="304800" y="0"/>
            <a:ext cx="2822693" cy="981541"/>
          </a:xfrm>
          <a:prstGeom prst="rect">
            <a:avLst/>
          </a:prstGeom>
        </p:spPr>
      </p:pic>
      <p:sp>
        <p:nvSpPr>
          <p:cNvPr id="2" name="TextBox 1">
            <a:extLst>
              <a:ext uri="{FF2B5EF4-FFF2-40B4-BE49-F238E27FC236}">
                <a16:creationId xmlns:a16="http://schemas.microsoft.com/office/drawing/2014/main" id="{57902ED9-514D-2100-E9F2-AC191E5F9752}"/>
              </a:ext>
            </a:extLst>
          </p:cNvPr>
          <p:cNvSpPr txBox="1"/>
          <p:nvPr/>
        </p:nvSpPr>
        <p:spPr>
          <a:xfrm>
            <a:off x="2963210" y="649950"/>
            <a:ext cx="2822693"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UAE</a:t>
            </a:r>
            <a:endParaRPr lang="en-US" sz="2400" b="1" u="sng" dirty="0"/>
          </a:p>
        </p:txBody>
      </p:sp>
    </p:spTree>
    <p:extLst>
      <p:ext uri="{BB962C8B-B14F-4D97-AF65-F5344CB8AC3E}">
        <p14:creationId xmlns:p14="http://schemas.microsoft.com/office/powerpoint/2010/main" val="3028829819"/>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C76DA0-A7B5-5431-86EE-45E0895F0893}"/>
              </a:ext>
            </a:extLst>
          </p:cNvPr>
          <p:cNvSpPr txBox="1"/>
          <p:nvPr/>
        </p:nvSpPr>
        <p:spPr>
          <a:xfrm>
            <a:off x="990600" y="1120676"/>
            <a:ext cx="6400800" cy="2308324"/>
          </a:xfrm>
          <a:prstGeom prst="rect">
            <a:avLst/>
          </a:prstGeom>
          <a:noFill/>
        </p:spPr>
        <p:txBody>
          <a:bodyPr wrap="square" rtlCol="0">
            <a:spAutoFit/>
          </a:bodyPr>
          <a:lstStyle/>
          <a:p>
            <a:pPr marL="0" marR="0">
              <a:spcBef>
                <a:spcPts val="0"/>
              </a:spcBef>
              <a:spcAft>
                <a:spcPts val="0"/>
              </a:spcAft>
            </a:pPr>
            <a:r>
              <a:rPr lang="en-US" b="1" dirty="0"/>
              <a:t>Project Name: </a:t>
            </a:r>
            <a:r>
              <a:rPr lang="en-US" dirty="0" err="1"/>
              <a:t>iRAP</a:t>
            </a:r>
            <a:r>
              <a:rPr lang="en-US" dirty="0"/>
              <a:t> road safety assessment for a pilot project for the Ministry of Energy &amp; Infrastructure, UAE</a:t>
            </a:r>
          </a:p>
          <a:p>
            <a:pPr marL="0" marR="0">
              <a:spcBef>
                <a:spcPts val="0"/>
              </a:spcBef>
              <a:spcAft>
                <a:spcPts val="0"/>
              </a:spcAft>
            </a:pPr>
            <a:endParaRPr lang="en-US" dirty="0"/>
          </a:p>
          <a:p>
            <a:pPr marL="0" marR="0">
              <a:spcBef>
                <a:spcPts val="0"/>
              </a:spcBef>
              <a:spcAft>
                <a:spcPts val="0"/>
              </a:spcAft>
            </a:pPr>
            <a:r>
              <a:rPr lang="en-US" b="1" dirty="0"/>
              <a:t>Project Description </a:t>
            </a:r>
            <a:r>
              <a:rPr lang="en-US" dirty="0"/>
              <a:t>: Road Safety assessment and road safety investment plan for a section of the E99 Road </a:t>
            </a:r>
          </a:p>
          <a:p>
            <a:pPr marL="0" marR="0">
              <a:spcBef>
                <a:spcPts val="0"/>
              </a:spcBef>
              <a:spcAft>
                <a:spcPts val="0"/>
              </a:spcAft>
            </a:pPr>
            <a:endParaRPr lang="en-US" dirty="0"/>
          </a:p>
          <a:p>
            <a:pPr marL="0" marR="0">
              <a:spcBef>
                <a:spcPts val="0"/>
              </a:spcBef>
              <a:spcAft>
                <a:spcPts val="0"/>
              </a:spcAft>
            </a:pPr>
            <a:r>
              <a:rPr lang="en-US" b="1" dirty="0"/>
              <a:t>Fassiela Scope of Work</a:t>
            </a:r>
            <a:r>
              <a:rPr lang="en-US" dirty="0"/>
              <a:t>: Road Safety assessment and road safety investment plan</a:t>
            </a:r>
          </a:p>
        </p:txBody>
      </p:sp>
      <p:pic>
        <p:nvPicPr>
          <p:cNvPr id="6" name="Picture 5" descr="A picture containing diagram&#10;&#10;Description automatically generated">
            <a:extLst>
              <a:ext uri="{FF2B5EF4-FFF2-40B4-BE49-F238E27FC236}">
                <a16:creationId xmlns:a16="http://schemas.microsoft.com/office/drawing/2014/main" id="{9AB93927-E571-4B99-A6D1-634957AE8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981448" y="1482524"/>
            <a:ext cx="3333504" cy="7162800"/>
          </a:xfrm>
          <a:prstGeom prst="rect">
            <a:avLst/>
          </a:prstGeom>
        </p:spPr>
      </p:pic>
      <p:sp>
        <p:nvSpPr>
          <p:cNvPr id="8" name="TextBox 7">
            <a:extLst>
              <a:ext uri="{FF2B5EF4-FFF2-40B4-BE49-F238E27FC236}">
                <a16:creationId xmlns:a16="http://schemas.microsoft.com/office/drawing/2014/main" id="{DD330C39-1F91-4B06-DE15-D62F3023D8B0}"/>
              </a:ext>
            </a:extLst>
          </p:cNvPr>
          <p:cNvSpPr txBox="1"/>
          <p:nvPr/>
        </p:nvSpPr>
        <p:spPr>
          <a:xfrm>
            <a:off x="3236853" y="537674"/>
            <a:ext cx="2822693"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UAE</a:t>
            </a:r>
            <a:endParaRPr lang="en-US" sz="2400" b="1" u="sng" dirty="0"/>
          </a:p>
        </p:txBody>
      </p:sp>
      <p:pic>
        <p:nvPicPr>
          <p:cNvPr id="9" name="Picture 8">
            <a:extLst>
              <a:ext uri="{FF2B5EF4-FFF2-40B4-BE49-F238E27FC236}">
                <a16:creationId xmlns:a16="http://schemas.microsoft.com/office/drawing/2014/main" id="{325508C3-6E74-5CF0-6A5B-70254F25401F}"/>
              </a:ext>
            </a:extLst>
          </p:cNvPr>
          <p:cNvPicPr>
            <a:picLocks noChangeAspect="1"/>
          </p:cNvPicPr>
          <p:nvPr/>
        </p:nvPicPr>
        <p:blipFill>
          <a:blip r:embed="rId3"/>
          <a:stretch>
            <a:fillRect/>
          </a:stretch>
        </p:blipFill>
        <p:spPr>
          <a:xfrm>
            <a:off x="304800" y="17798"/>
            <a:ext cx="2822693" cy="981541"/>
          </a:xfrm>
          <a:prstGeom prst="rect">
            <a:avLst/>
          </a:prstGeom>
        </p:spPr>
      </p:pic>
    </p:spTree>
    <p:extLst>
      <p:ext uri="{BB962C8B-B14F-4D97-AF65-F5344CB8AC3E}">
        <p14:creationId xmlns:p14="http://schemas.microsoft.com/office/powerpoint/2010/main" val="4286717117"/>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D9F8E9-7C5D-5B9A-D1DE-3F0B32BE80FA}"/>
              </a:ext>
            </a:extLst>
          </p:cNvPr>
          <p:cNvSpPr txBox="1"/>
          <p:nvPr/>
        </p:nvSpPr>
        <p:spPr>
          <a:xfrm>
            <a:off x="645307" y="1066800"/>
            <a:ext cx="8117693" cy="2308324"/>
          </a:xfrm>
          <a:prstGeom prst="rect">
            <a:avLst/>
          </a:prstGeom>
          <a:noFill/>
        </p:spPr>
        <p:txBody>
          <a:bodyPr wrap="square" rtlCol="0">
            <a:spAutoFit/>
          </a:bodyPr>
          <a:lstStyle/>
          <a:p>
            <a:pPr marL="12700" marR="0" lvl="0" indent="0" algn="l" defTabSz="914400" rtl="0" eaLnBrk="1" fontAlgn="auto" latinLnBrk="0" hangingPunct="1">
              <a:lnSpc>
                <a:spcPct val="100000"/>
              </a:lnSpc>
              <a:spcBef>
                <a:spcPts val="905"/>
              </a:spcBef>
              <a:spcAft>
                <a:spcPts val="0"/>
              </a:spcAft>
              <a:buClrTx/>
              <a:buSzTx/>
              <a:buFontTx/>
              <a:buNone/>
              <a:tabLst/>
              <a:defRPr/>
            </a:pPr>
            <a:r>
              <a:rPr kumimoji="0" lang="en-GB" b="1" i="0" u="none" strike="noStrike" kern="1200" cap="none" spc="-5" normalizeH="0" baseline="0" noProof="0" dirty="0">
                <a:ln>
                  <a:noFill/>
                </a:ln>
                <a:effectLst/>
                <a:uLnTx/>
                <a:uFillTx/>
                <a:ea typeface="+mn-ea"/>
                <a:cs typeface="Trebuchet MS"/>
              </a:rPr>
              <a:t>Project</a:t>
            </a:r>
            <a:r>
              <a:rPr kumimoji="0" lang="en-GB" b="1" i="0" u="none" strike="noStrike" kern="1200" cap="none" spc="-60" normalizeH="0" baseline="0" noProof="0" dirty="0">
                <a:ln>
                  <a:noFill/>
                </a:ln>
                <a:effectLst/>
                <a:uLnTx/>
                <a:uFillTx/>
                <a:ea typeface="+mn-ea"/>
                <a:cs typeface="Trebuchet MS"/>
              </a:rPr>
              <a:t> </a:t>
            </a:r>
            <a:r>
              <a:rPr kumimoji="0" lang="en-GB" b="1" i="0" u="none" strike="noStrike" kern="1200" cap="none" spc="0" normalizeH="0" baseline="0" noProof="0" dirty="0">
                <a:ln>
                  <a:noFill/>
                </a:ln>
                <a:effectLst/>
                <a:uLnTx/>
                <a:uFillTx/>
                <a:ea typeface="+mn-ea"/>
                <a:cs typeface="Trebuchet MS"/>
              </a:rPr>
              <a:t>Name</a:t>
            </a:r>
            <a:endParaRPr kumimoji="0" lang="en-GB" b="0" i="0" u="none" strike="noStrike" kern="1200" cap="none" spc="0" normalizeH="0" baseline="0" noProof="0" dirty="0">
              <a:ln>
                <a:noFill/>
              </a:ln>
              <a:effectLst/>
              <a:uLnTx/>
              <a:uFillTx/>
              <a:ea typeface="+mn-ea"/>
              <a:cs typeface="Trebuchet MS"/>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5" normalizeH="0" baseline="0" noProof="0" dirty="0">
                <a:ln>
                  <a:noFill/>
                </a:ln>
                <a:effectLst/>
                <a:uLnTx/>
                <a:uFillTx/>
                <a:ea typeface="+mn-ea"/>
                <a:cs typeface="Trebuchet MS"/>
              </a:rPr>
              <a:t>Plot 7-5 Bay Area- Ras Al Khaimah, UAE</a:t>
            </a:r>
            <a:endParaRPr kumimoji="0" lang="en-GB" b="1" i="0" u="none" strike="noStrike" kern="1200" cap="none" spc="-5" normalizeH="0" baseline="0" noProof="0" dirty="0">
              <a:ln>
                <a:noFill/>
              </a:ln>
              <a:effectLst/>
              <a:uLnTx/>
              <a:uFillTx/>
              <a:ea typeface="+mn-ea"/>
              <a:cs typeface="Trebuchet MS"/>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5" normalizeH="0" baseline="0" noProof="0" dirty="0">
                <a:ln>
                  <a:noFill/>
                </a:ln>
                <a:effectLst/>
                <a:uLnTx/>
                <a:uFillTx/>
                <a:ea typeface="+mn-ea"/>
                <a:cs typeface="Trebuchet MS"/>
              </a:rPr>
              <a:t>Project</a:t>
            </a:r>
            <a:r>
              <a:rPr kumimoji="0" lang="en-GB" b="1" i="0" u="none" strike="noStrike" kern="1200" cap="none" spc="-55" normalizeH="0" baseline="0" noProof="0" dirty="0">
                <a:ln>
                  <a:noFill/>
                </a:ln>
                <a:effectLst/>
                <a:uLnTx/>
                <a:uFillTx/>
                <a:ea typeface="+mn-ea"/>
                <a:cs typeface="Trebuchet MS"/>
              </a:rPr>
              <a:t> </a:t>
            </a:r>
            <a:r>
              <a:rPr kumimoji="0" lang="en-GB" b="1" i="0" u="none" strike="noStrike" kern="1200" cap="none" spc="5" normalizeH="0" baseline="0" noProof="0" dirty="0">
                <a:ln>
                  <a:noFill/>
                </a:ln>
                <a:effectLst/>
                <a:uLnTx/>
                <a:uFillTx/>
                <a:ea typeface="+mn-ea"/>
                <a:cs typeface="Trebuchet MS"/>
              </a:rPr>
              <a:t>Overview</a:t>
            </a:r>
            <a:endParaRPr kumimoji="0" lang="en-GB" b="0" i="0" u="none" strike="noStrike" kern="1200" cap="none" spc="0" normalizeH="0" baseline="0" noProof="0" dirty="0">
              <a:ln>
                <a:noFill/>
              </a:ln>
              <a:effectLst/>
              <a:uLnTx/>
              <a:uFillTx/>
              <a:ea typeface="+mn-ea"/>
              <a:cs typeface="Trebuchet MS"/>
            </a:endParaRPr>
          </a:p>
          <a:p>
            <a:pPr marL="12700" marR="33528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5" normalizeH="0" baseline="0" noProof="0" dirty="0">
                <a:ln>
                  <a:noFill/>
                </a:ln>
                <a:effectLst/>
                <a:uLnTx/>
                <a:uFillTx/>
                <a:ea typeface="+mn-ea"/>
                <a:cs typeface="+mn-cs"/>
              </a:rPr>
              <a:t>A mixed-use project spread over 0.033 million sqm area in Ras Al Khaimah, UAE, turning it into an ideal tourist destination for visitors and residents alike.</a:t>
            </a:r>
            <a:endParaRPr kumimoji="0" lang="en-GB" b="0" i="0" u="none" strike="noStrike" kern="1200" cap="none" spc="0" normalizeH="0" baseline="0" noProof="0" dirty="0">
              <a:ln>
                <a:noFill/>
              </a:ln>
              <a:effectLst/>
              <a:uLnTx/>
              <a:uFillTx/>
              <a:ea typeface="+mn-ea"/>
              <a:cs typeface="Trebuchet MS"/>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80" normalizeH="0" baseline="0" noProof="0" dirty="0">
                <a:ln>
                  <a:noFill/>
                </a:ln>
                <a:effectLst/>
                <a:uLnTx/>
                <a:uFillTx/>
                <a:ea typeface="+mn-ea"/>
                <a:cs typeface="Trebuchet MS"/>
              </a:rPr>
              <a:t>F</a:t>
            </a:r>
            <a:r>
              <a:rPr kumimoji="0" lang="en-GB" b="1" i="0" u="none" strike="noStrike" kern="1200" cap="none" spc="-5" normalizeH="0" baseline="0" noProof="0" dirty="0">
                <a:ln>
                  <a:noFill/>
                </a:ln>
                <a:effectLst/>
                <a:uLnTx/>
                <a:uFillTx/>
                <a:ea typeface="+mn-ea"/>
                <a:cs typeface="Trebuchet MS"/>
              </a:rPr>
              <a:t>AS</a:t>
            </a:r>
            <a:r>
              <a:rPr kumimoji="0" lang="en-GB" b="1" i="0" u="none" strike="noStrike" kern="1200" cap="none" spc="10" normalizeH="0" baseline="0" noProof="0" dirty="0">
                <a:ln>
                  <a:noFill/>
                </a:ln>
                <a:effectLst/>
                <a:uLnTx/>
                <a:uFillTx/>
                <a:ea typeface="+mn-ea"/>
                <a:cs typeface="Trebuchet MS"/>
              </a:rPr>
              <a:t>S</a:t>
            </a:r>
            <a:r>
              <a:rPr kumimoji="0" lang="en-GB" b="1" i="0" u="none" strike="noStrike" kern="1200" cap="none" spc="0" normalizeH="0" baseline="0" noProof="0" dirty="0">
                <a:ln>
                  <a:noFill/>
                </a:ln>
                <a:effectLst/>
                <a:uLnTx/>
                <a:uFillTx/>
                <a:ea typeface="+mn-ea"/>
                <a:cs typeface="Trebuchet MS"/>
              </a:rPr>
              <a:t>IE</a:t>
            </a:r>
            <a:r>
              <a:rPr kumimoji="0" lang="en-GB" b="1" i="0" u="none" strike="noStrike" kern="1200" cap="none" spc="10" normalizeH="0" baseline="0" noProof="0" dirty="0">
                <a:ln>
                  <a:noFill/>
                </a:ln>
                <a:effectLst/>
                <a:uLnTx/>
                <a:uFillTx/>
                <a:ea typeface="+mn-ea"/>
                <a:cs typeface="Trebuchet MS"/>
              </a:rPr>
              <a:t>L</a:t>
            </a:r>
            <a:r>
              <a:rPr kumimoji="0" lang="en-GB" b="1" i="0" u="none" strike="noStrike" kern="1200" cap="none" spc="0" normalizeH="0" baseline="0" noProof="0" dirty="0">
                <a:ln>
                  <a:noFill/>
                </a:ln>
                <a:effectLst/>
                <a:uLnTx/>
                <a:uFillTx/>
                <a:ea typeface="+mn-ea"/>
                <a:cs typeface="Trebuchet MS"/>
              </a:rPr>
              <a:t>A</a:t>
            </a:r>
            <a:r>
              <a:rPr kumimoji="0" lang="en-GB" b="1" i="0" u="none" strike="noStrike" kern="1200" cap="none" spc="-135" normalizeH="0" baseline="0" noProof="0" dirty="0">
                <a:ln>
                  <a:noFill/>
                </a:ln>
                <a:effectLst/>
                <a:uLnTx/>
                <a:uFillTx/>
                <a:ea typeface="+mn-ea"/>
                <a:cs typeface="Trebuchet MS"/>
              </a:rPr>
              <a:t> </a:t>
            </a:r>
            <a:r>
              <a:rPr kumimoji="0" lang="en-GB" b="1" i="0" u="none" strike="noStrike" kern="1200" cap="none" spc="-5" normalizeH="0" baseline="0" noProof="0" dirty="0">
                <a:ln>
                  <a:noFill/>
                </a:ln>
                <a:effectLst/>
                <a:uLnTx/>
                <a:uFillTx/>
                <a:ea typeface="+mn-ea"/>
                <a:cs typeface="Trebuchet MS"/>
              </a:rPr>
              <a:t>sc</a:t>
            </a:r>
            <a:r>
              <a:rPr kumimoji="0" lang="en-GB" b="1" i="0" u="none" strike="noStrike" kern="1200" cap="none" spc="5" normalizeH="0" baseline="0" noProof="0" dirty="0">
                <a:ln>
                  <a:noFill/>
                </a:ln>
                <a:effectLst/>
                <a:uLnTx/>
                <a:uFillTx/>
                <a:ea typeface="+mn-ea"/>
                <a:cs typeface="Trebuchet MS"/>
              </a:rPr>
              <a:t>o</a:t>
            </a:r>
            <a:r>
              <a:rPr kumimoji="0" lang="en-GB" b="1" i="0" u="none" strike="noStrike" kern="1200" cap="none" spc="-5" normalizeH="0" baseline="0" noProof="0" dirty="0">
                <a:ln>
                  <a:noFill/>
                </a:ln>
                <a:effectLst/>
                <a:uLnTx/>
                <a:uFillTx/>
                <a:ea typeface="+mn-ea"/>
                <a:cs typeface="Trebuchet MS"/>
              </a:rPr>
              <a:t>p</a:t>
            </a:r>
            <a:r>
              <a:rPr kumimoji="0" lang="en-GB" b="1" i="0" u="none" strike="noStrike" kern="1200" cap="none" spc="0" normalizeH="0" baseline="0" noProof="0" dirty="0">
                <a:ln>
                  <a:noFill/>
                </a:ln>
                <a:effectLst/>
                <a:uLnTx/>
                <a:uFillTx/>
                <a:ea typeface="+mn-ea"/>
                <a:cs typeface="Trebuchet MS"/>
              </a:rPr>
              <a:t>e</a:t>
            </a:r>
            <a:r>
              <a:rPr kumimoji="0" lang="en-GB" b="1" i="0" u="none" strike="noStrike" kern="1200" cap="none" spc="-25" normalizeH="0" baseline="0" noProof="0" dirty="0">
                <a:ln>
                  <a:noFill/>
                </a:ln>
                <a:effectLst/>
                <a:uLnTx/>
                <a:uFillTx/>
                <a:ea typeface="+mn-ea"/>
                <a:cs typeface="Trebuchet MS"/>
              </a:rPr>
              <a:t> </a:t>
            </a:r>
            <a:r>
              <a:rPr kumimoji="0" lang="en-GB" b="1" i="0" u="none" strike="noStrike" kern="1200" cap="none" spc="5" normalizeH="0" baseline="0" noProof="0" dirty="0">
                <a:ln>
                  <a:noFill/>
                </a:ln>
                <a:effectLst/>
                <a:uLnTx/>
                <a:uFillTx/>
                <a:ea typeface="+mn-ea"/>
                <a:cs typeface="Trebuchet MS"/>
              </a:rPr>
              <a:t>o</a:t>
            </a:r>
            <a:r>
              <a:rPr kumimoji="0" lang="en-GB" b="1" i="0" u="none" strike="noStrike" kern="1200" cap="none" spc="0" normalizeH="0" baseline="0" noProof="0" dirty="0">
                <a:ln>
                  <a:noFill/>
                </a:ln>
                <a:effectLst/>
                <a:uLnTx/>
                <a:uFillTx/>
                <a:ea typeface="+mn-ea"/>
                <a:cs typeface="Trebuchet MS"/>
              </a:rPr>
              <a:t>f</a:t>
            </a:r>
            <a:r>
              <a:rPr kumimoji="0" lang="en-GB" b="1" i="0" u="none" strike="noStrike" kern="1200" cap="none" spc="-15" normalizeH="0" baseline="0" noProof="0" dirty="0">
                <a:ln>
                  <a:noFill/>
                </a:ln>
                <a:effectLst/>
                <a:uLnTx/>
                <a:uFillTx/>
                <a:ea typeface="+mn-ea"/>
                <a:cs typeface="Trebuchet MS"/>
              </a:rPr>
              <a:t> </a:t>
            </a:r>
            <a:r>
              <a:rPr kumimoji="0" lang="en-GB" b="1" i="0" u="none" strike="noStrike" kern="1200" cap="none" spc="5" normalizeH="0" baseline="0" noProof="0" dirty="0">
                <a:ln>
                  <a:noFill/>
                </a:ln>
                <a:effectLst/>
                <a:uLnTx/>
                <a:uFillTx/>
                <a:ea typeface="+mn-ea"/>
                <a:cs typeface="Trebuchet MS"/>
              </a:rPr>
              <a:t>w</a:t>
            </a:r>
            <a:r>
              <a:rPr kumimoji="0" lang="en-GB" b="1" i="0" u="none" strike="noStrike" kern="1200" cap="none" spc="-10" normalizeH="0" baseline="0" noProof="0" dirty="0">
                <a:ln>
                  <a:noFill/>
                </a:ln>
                <a:effectLst/>
                <a:uLnTx/>
                <a:uFillTx/>
                <a:ea typeface="+mn-ea"/>
                <a:cs typeface="Trebuchet MS"/>
              </a:rPr>
              <a:t>o</a:t>
            </a:r>
            <a:r>
              <a:rPr kumimoji="0" lang="en-GB" b="1" i="0" u="none" strike="noStrike" kern="1200" cap="none" spc="0" normalizeH="0" baseline="0" noProof="0" dirty="0">
                <a:ln>
                  <a:noFill/>
                </a:ln>
                <a:effectLst/>
                <a:uLnTx/>
                <a:uFillTx/>
                <a:ea typeface="+mn-ea"/>
                <a:cs typeface="Trebuchet MS"/>
              </a:rPr>
              <a:t>rk</a:t>
            </a:r>
            <a:endParaRPr kumimoji="0" lang="en-GB" b="0" i="0" u="none" strike="noStrike" kern="1200" cap="none" spc="0" normalizeH="0" baseline="0" noProof="0" dirty="0">
              <a:ln>
                <a:noFill/>
              </a:ln>
              <a:effectLst/>
              <a:uLnTx/>
              <a:uFillTx/>
              <a:ea typeface="+mn-ea"/>
              <a:cs typeface="Trebuchet MS"/>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effectLst/>
                <a:uLnTx/>
                <a:uFillTx/>
                <a:ea typeface="+mn-ea"/>
                <a:cs typeface="Trebuchet MS"/>
              </a:rPr>
              <a:t>Design of roads and fire network, water supply network, stormwater network, &amp; irrigation network.</a:t>
            </a:r>
          </a:p>
        </p:txBody>
      </p:sp>
      <p:pic>
        <p:nvPicPr>
          <p:cNvPr id="7" name="Picture 6">
            <a:extLst>
              <a:ext uri="{FF2B5EF4-FFF2-40B4-BE49-F238E27FC236}">
                <a16:creationId xmlns:a16="http://schemas.microsoft.com/office/drawing/2014/main" id="{A22C7495-FD8F-E0DA-4AAF-E181A5133C54}"/>
              </a:ext>
            </a:extLst>
          </p:cNvPr>
          <p:cNvPicPr>
            <a:picLocks noChangeAspect="1"/>
          </p:cNvPicPr>
          <p:nvPr/>
        </p:nvPicPr>
        <p:blipFill>
          <a:blip r:embed="rId2"/>
          <a:stretch>
            <a:fillRect/>
          </a:stretch>
        </p:blipFill>
        <p:spPr>
          <a:xfrm>
            <a:off x="291834" y="0"/>
            <a:ext cx="2822693" cy="981541"/>
          </a:xfrm>
          <a:prstGeom prst="rect">
            <a:avLst/>
          </a:prstGeom>
        </p:spPr>
      </p:pic>
      <p:sp>
        <p:nvSpPr>
          <p:cNvPr id="9" name="TextBox 8">
            <a:extLst>
              <a:ext uri="{FF2B5EF4-FFF2-40B4-BE49-F238E27FC236}">
                <a16:creationId xmlns:a16="http://schemas.microsoft.com/office/drawing/2014/main" id="{978766D9-F6FA-B041-42B9-2849524EA39D}"/>
              </a:ext>
            </a:extLst>
          </p:cNvPr>
          <p:cNvSpPr txBox="1"/>
          <p:nvPr/>
        </p:nvSpPr>
        <p:spPr>
          <a:xfrm>
            <a:off x="3292806" y="551258"/>
            <a:ext cx="2822693"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UAE</a:t>
            </a:r>
            <a:endParaRPr lang="en-US" sz="2400" b="1" u="sng" dirty="0"/>
          </a:p>
        </p:txBody>
      </p:sp>
      <p:pic>
        <p:nvPicPr>
          <p:cNvPr id="3" name="Picture 2">
            <a:extLst>
              <a:ext uri="{FF2B5EF4-FFF2-40B4-BE49-F238E27FC236}">
                <a16:creationId xmlns:a16="http://schemas.microsoft.com/office/drawing/2014/main" id="{740B1C07-BC28-4A18-A828-BD0CC1CCE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837144" y="2017333"/>
            <a:ext cx="2936054" cy="5867142"/>
          </a:xfrm>
          <a:prstGeom prst="rect">
            <a:avLst/>
          </a:prstGeom>
        </p:spPr>
      </p:pic>
    </p:spTree>
    <p:extLst>
      <p:ext uri="{BB962C8B-B14F-4D97-AF65-F5344CB8AC3E}">
        <p14:creationId xmlns:p14="http://schemas.microsoft.com/office/powerpoint/2010/main" val="3671649658"/>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62C847-7970-4DFB-B0A1-D7FEA3E44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590" y="3743749"/>
            <a:ext cx="3583410" cy="2795059"/>
          </a:xfrm>
          <a:prstGeom prst="rect">
            <a:avLst/>
          </a:prstGeom>
        </p:spPr>
      </p:pic>
      <p:sp>
        <p:nvSpPr>
          <p:cNvPr id="10" name="Rectangle 9"/>
          <p:cNvSpPr/>
          <p:nvPr/>
        </p:nvSpPr>
        <p:spPr>
          <a:xfrm>
            <a:off x="854430" y="1229149"/>
            <a:ext cx="7622819" cy="2514600"/>
          </a:xfrm>
          <a:prstGeom prst="rect">
            <a:avLst/>
          </a:prstGeom>
        </p:spPr>
        <p:txBody>
          <a:bodyPr lIns="0" tIns="0" rIns="0" bIns="0">
            <a:noAutofit/>
          </a:bodyPr>
          <a:lstStyle/>
          <a:p>
            <a:pPr algn="just"/>
            <a:r>
              <a:rPr lang="en-US" b="1" dirty="0"/>
              <a:t>Project Name </a:t>
            </a:r>
          </a:p>
          <a:p>
            <a:pPr algn="just"/>
            <a:r>
              <a:rPr lang="en-US" dirty="0"/>
              <a:t>Al </a:t>
            </a:r>
            <a:r>
              <a:rPr lang="en-US" dirty="0" err="1"/>
              <a:t>Gurg</a:t>
            </a:r>
            <a:r>
              <a:rPr lang="en-US" dirty="0"/>
              <a:t> Villas- Dubai, UAE</a:t>
            </a:r>
          </a:p>
          <a:p>
            <a:pPr algn="just"/>
            <a:r>
              <a:rPr lang="en-US" b="1" dirty="0"/>
              <a:t>Project Overview</a:t>
            </a:r>
          </a:p>
          <a:p>
            <a:pPr algn="just"/>
            <a:r>
              <a:rPr lang="en-US" dirty="0"/>
              <a:t>Demolition and reconstruction of 87 Villas for Al </a:t>
            </a:r>
            <a:r>
              <a:rPr lang="en-US" dirty="0" err="1"/>
              <a:t>Gurg</a:t>
            </a:r>
            <a:r>
              <a:rPr lang="en-US" dirty="0"/>
              <a:t> Foundation in 4 neighboring plots in Umm </a:t>
            </a:r>
            <a:r>
              <a:rPr lang="en-US" dirty="0" err="1"/>
              <a:t>Suqaim</a:t>
            </a:r>
            <a:r>
              <a:rPr lang="en-US" dirty="0"/>
              <a:t>, Dubai	</a:t>
            </a:r>
          </a:p>
          <a:p>
            <a:pPr algn="just"/>
            <a:r>
              <a:rPr lang="en-US" b="1" dirty="0"/>
              <a:t>FASSIELA scope of work</a:t>
            </a:r>
          </a:p>
          <a:p>
            <a:pPr algn="just"/>
            <a:r>
              <a:rPr lang="en-US" dirty="0"/>
              <a:t>Design of Infrastructure Including: Adjustment to RTA Roads, Parking &amp; Villa Entrances, Fire Network, Water Supply Network, Gas Network, Electrical MV/LV Networks	</a:t>
            </a:r>
            <a:endParaRPr lang="en-US" b="1" dirty="0"/>
          </a:p>
        </p:txBody>
      </p:sp>
      <p:pic>
        <p:nvPicPr>
          <p:cNvPr id="3" name="Picture 2">
            <a:extLst>
              <a:ext uri="{FF2B5EF4-FFF2-40B4-BE49-F238E27FC236}">
                <a16:creationId xmlns:a16="http://schemas.microsoft.com/office/drawing/2014/main" id="{9D259F72-F86A-4A6F-960D-59767CFC9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840" y="3695218"/>
            <a:ext cx="3961547" cy="2795059"/>
          </a:xfrm>
          <a:prstGeom prst="rect">
            <a:avLst/>
          </a:prstGeom>
        </p:spPr>
      </p:pic>
      <p:pic>
        <p:nvPicPr>
          <p:cNvPr id="7" name="Picture 6">
            <a:extLst>
              <a:ext uri="{FF2B5EF4-FFF2-40B4-BE49-F238E27FC236}">
                <a16:creationId xmlns:a16="http://schemas.microsoft.com/office/drawing/2014/main" id="{3A1050A3-16B0-4D05-8DF1-72E1FC5E16BF}"/>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381000" y="-19050"/>
            <a:ext cx="2824398" cy="979581"/>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BB5EE398-B55D-6F3D-5866-3D14AF526497}"/>
              </a:ext>
            </a:extLst>
          </p:cNvPr>
          <p:cNvSpPr txBox="1"/>
          <p:nvPr/>
        </p:nvSpPr>
        <p:spPr>
          <a:xfrm>
            <a:off x="3205398" y="633175"/>
            <a:ext cx="2824398"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UAE</a:t>
            </a:r>
            <a:endParaRPr lang="en-US" sz="2400" b="1" u="sng" dirty="0"/>
          </a:p>
        </p:txBody>
      </p:sp>
    </p:spTree>
    <p:extLst>
      <p:ext uri="{BB962C8B-B14F-4D97-AF65-F5344CB8AC3E}">
        <p14:creationId xmlns:p14="http://schemas.microsoft.com/office/powerpoint/2010/main" val="2229875930"/>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92306" y="1300716"/>
            <a:ext cx="7389694" cy="2128284"/>
          </a:xfrm>
          <a:prstGeom prst="rect">
            <a:avLst/>
          </a:prstGeom>
        </p:spPr>
        <p:txBody>
          <a:bodyPr lIns="0" tIns="0" rIns="0" bIns="0">
            <a:noAutofit/>
          </a:bodyPr>
          <a:lstStyle/>
          <a:p>
            <a:r>
              <a:rPr lang="en-US" b="1" dirty="0"/>
              <a:t>Project Name</a:t>
            </a:r>
          </a:p>
          <a:p>
            <a:r>
              <a:rPr lang="en-US" dirty="0"/>
              <a:t>LIWA- Housing, Western Region, Abu Dhabi</a:t>
            </a:r>
          </a:p>
          <a:p>
            <a:endParaRPr lang="en-US" b="1" dirty="0"/>
          </a:p>
          <a:p>
            <a:r>
              <a:rPr lang="en-US" b="1" dirty="0"/>
              <a:t>Project Overview</a:t>
            </a:r>
          </a:p>
          <a:p>
            <a:r>
              <a:rPr lang="en-US" dirty="0"/>
              <a:t>The development of multiple Plots in Liwa East and Liwa West in the Western Region of Abu Dhabi.</a:t>
            </a:r>
          </a:p>
          <a:p>
            <a:endParaRPr lang="en-US" dirty="0"/>
          </a:p>
          <a:p>
            <a:r>
              <a:rPr lang="en-US" b="1" dirty="0"/>
              <a:t>Roads Design</a:t>
            </a:r>
          </a:p>
          <a:p>
            <a:endParaRPr lang="en-US" sz="1400" b="1" dirty="0"/>
          </a:p>
          <a:p>
            <a:r>
              <a:rPr lang="en-US" sz="1600" dirty="0"/>
              <a:t>		</a:t>
            </a:r>
            <a:endParaRPr lang="en-US" sz="1600" b="1" dirty="0"/>
          </a:p>
          <a:p>
            <a:endParaRPr lang="en-US" sz="1600" dirty="0"/>
          </a:p>
          <a:p>
            <a:endParaRPr lang="en-US" sz="1600" dirty="0"/>
          </a:p>
          <a:p>
            <a:endParaRPr lang="en-US" sz="1100" dirty="0"/>
          </a:p>
          <a:p>
            <a:endParaRPr lang="en-US" sz="1100" b="1" dirty="0"/>
          </a:p>
          <a:p>
            <a:endParaRPr lang="en-US" sz="1100" dirty="0"/>
          </a:p>
          <a:p>
            <a:r>
              <a:rPr lang="en-US" sz="1100" dirty="0"/>
              <a:t>		</a:t>
            </a:r>
          </a:p>
          <a:p>
            <a:endParaRPr lang="en-US" sz="1100" b="1" dirty="0"/>
          </a:p>
          <a:p>
            <a:endParaRPr lang="en-US" sz="1100" b="1" dirty="0"/>
          </a:p>
          <a:p>
            <a:endParaRPr lang="en-US" sz="1100" b="1" dirty="0"/>
          </a:p>
          <a:p>
            <a:endParaRPr lang="en-US" sz="1100" b="1" dirty="0"/>
          </a:p>
          <a:p>
            <a:endParaRPr lang="en-US" sz="1100" b="1" dirty="0"/>
          </a:p>
          <a:p>
            <a:endParaRPr lang="en-US" sz="1100" dirty="0"/>
          </a:p>
          <a:p>
            <a:r>
              <a:rPr lang="en-US" sz="1100" dirty="0"/>
              <a:t> </a:t>
            </a:r>
            <a:endParaRPr lang="en-US" sz="1100" dirty="0">
              <a:solidFill>
                <a:prstClr val="black"/>
              </a:solidFill>
              <a:latin typeface="Arial Narrow"/>
            </a:endParaRPr>
          </a:p>
          <a:p>
            <a:pPr marL="1827213"/>
            <a:endParaRPr lang="en-US" sz="1100" dirty="0"/>
          </a:p>
          <a:p>
            <a:pPr marL="1827213"/>
            <a:endParaRPr lang="en-US" sz="1100" dirty="0"/>
          </a:p>
          <a:p>
            <a:pPr marL="1827213"/>
            <a:endParaRPr lang="en-US" sz="1100" dirty="0"/>
          </a:p>
          <a:p>
            <a:pPr marL="1827213"/>
            <a:r>
              <a:rPr lang="en-US" sz="1100" dirty="0"/>
              <a:t>			</a:t>
            </a:r>
          </a:p>
        </p:txBody>
      </p:sp>
      <p:pic>
        <p:nvPicPr>
          <p:cNvPr id="3" name="Picture 2">
            <a:extLst>
              <a:ext uri="{FF2B5EF4-FFF2-40B4-BE49-F238E27FC236}">
                <a16:creationId xmlns:a16="http://schemas.microsoft.com/office/drawing/2014/main" id="{55DD384B-BDEC-4DE2-86D9-2F98883B1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306" y="3692825"/>
            <a:ext cx="3427294" cy="2909519"/>
          </a:xfrm>
          <a:prstGeom prst="rect">
            <a:avLst/>
          </a:prstGeom>
        </p:spPr>
      </p:pic>
      <p:pic>
        <p:nvPicPr>
          <p:cNvPr id="7" name="Picture 6">
            <a:extLst>
              <a:ext uri="{FF2B5EF4-FFF2-40B4-BE49-F238E27FC236}">
                <a16:creationId xmlns:a16="http://schemas.microsoft.com/office/drawing/2014/main" id="{68852DD4-C439-45D5-A257-269374020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2" y="3692825"/>
            <a:ext cx="3427292" cy="2909518"/>
          </a:xfrm>
          <a:prstGeom prst="rect">
            <a:avLst/>
          </a:prstGeom>
        </p:spPr>
      </p:pic>
      <p:pic>
        <p:nvPicPr>
          <p:cNvPr id="8" name="Picture 7">
            <a:extLst>
              <a:ext uri="{FF2B5EF4-FFF2-40B4-BE49-F238E27FC236}">
                <a16:creationId xmlns:a16="http://schemas.microsoft.com/office/drawing/2014/main" id="{318E9796-F373-4E7C-9774-23DCF52B6509}"/>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381000" y="8640"/>
            <a:ext cx="2824398" cy="979581"/>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A156D9BF-4BB9-4849-BD49-BC4E24EA73DB}"/>
              </a:ext>
            </a:extLst>
          </p:cNvPr>
          <p:cNvSpPr txBox="1"/>
          <p:nvPr/>
        </p:nvSpPr>
        <p:spPr>
          <a:xfrm>
            <a:off x="3007401" y="582846"/>
            <a:ext cx="2824398"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UAE</a:t>
            </a:r>
            <a:endParaRPr lang="en-US" sz="1600" dirty="0"/>
          </a:p>
        </p:txBody>
      </p:sp>
    </p:spTree>
    <p:extLst>
      <p:ext uri="{BB962C8B-B14F-4D97-AF65-F5344CB8AC3E}">
        <p14:creationId xmlns:p14="http://schemas.microsoft.com/office/powerpoint/2010/main" val="2581911096"/>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FB5BE4-16CD-C40C-3955-2E2F64D4FA56}"/>
              </a:ext>
            </a:extLst>
          </p:cNvPr>
          <p:cNvPicPr>
            <a:picLocks noChangeAspect="1"/>
          </p:cNvPicPr>
          <p:nvPr/>
        </p:nvPicPr>
        <p:blipFill>
          <a:blip r:embed="rId2"/>
          <a:stretch>
            <a:fillRect/>
          </a:stretch>
        </p:blipFill>
        <p:spPr>
          <a:xfrm>
            <a:off x="792913" y="3451860"/>
            <a:ext cx="7741961" cy="3088485"/>
          </a:xfrm>
          <a:prstGeom prst="rect">
            <a:avLst/>
          </a:prstGeom>
        </p:spPr>
      </p:pic>
      <p:sp>
        <p:nvSpPr>
          <p:cNvPr id="3" name="TextBox 2">
            <a:extLst>
              <a:ext uri="{FF2B5EF4-FFF2-40B4-BE49-F238E27FC236}">
                <a16:creationId xmlns:a16="http://schemas.microsoft.com/office/drawing/2014/main" id="{33321C27-558F-F004-90F0-13CAE210BB69}"/>
              </a:ext>
            </a:extLst>
          </p:cNvPr>
          <p:cNvSpPr txBox="1"/>
          <p:nvPr/>
        </p:nvSpPr>
        <p:spPr>
          <a:xfrm>
            <a:off x="739593" y="1240131"/>
            <a:ext cx="7848600" cy="2031325"/>
          </a:xfrm>
          <a:prstGeom prst="rect">
            <a:avLst/>
          </a:prstGeom>
          <a:noFill/>
        </p:spPr>
        <p:txBody>
          <a:bodyPr wrap="square" rtlCol="0">
            <a:spAutoFit/>
          </a:bodyPr>
          <a:lstStyle/>
          <a:p>
            <a:r>
              <a:rPr lang="en-US" b="1" dirty="0"/>
              <a:t>Project Name</a:t>
            </a:r>
          </a:p>
          <a:p>
            <a:r>
              <a:rPr lang="en-US" dirty="0" err="1"/>
              <a:t>Jumairah</a:t>
            </a:r>
            <a:r>
              <a:rPr lang="en-US" dirty="0"/>
              <a:t> Island Lake Side, Packages 1 &amp; 2</a:t>
            </a:r>
            <a:endParaRPr lang="en-US" b="1" dirty="0"/>
          </a:p>
          <a:p>
            <a:r>
              <a:rPr lang="en-US" b="1" dirty="0"/>
              <a:t>Project Overview</a:t>
            </a:r>
          </a:p>
          <a:p>
            <a:r>
              <a:rPr lang="en-US" dirty="0"/>
              <a:t>The project is planned to include 84 villas, recreational facilities and landscape</a:t>
            </a:r>
            <a:endParaRPr lang="en-US" b="1" dirty="0"/>
          </a:p>
          <a:p>
            <a:r>
              <a:rPr lang="en-US" b="1" dirty="0"/>
              <a:t>FASSIELA scope of work</a:t>
            </a:r>
          </a:p>
          <a:p>
            <a:r>
              <a:rPr lang="en-US" dirty="0"/>
              <a:t>The Complete roadway and Fire Network, Water Supply Network, Sewage Network, Strom Water Network, Electrical MV/LV Networks, &amp;Irrigation Network</a:t>
            </a:r>
          </a:p>
        </p:txBody>
      </p:sp>
      <p:sp>
        <p:nvSpPr>
          <p:cNvPr id="5" name="Rectangle 4">
            <a:extLst>
              <a:ext uri="{FF2B5EF4-FFF2-40B4-BE49-F238E27FC236}">
                <a16:creationId xmlns:a16="http://schemas.microsoft.com/office/drawing/2014/main" id="{8B69DDDA-7E5E-8889-E488-19968589CD9A}"/>
              </a:ext>
            </a:extLst>
          </p:cNvPr>
          <p:cNvSpPr/>
          <p:nvPr/>
        </p:nvSpPr>
        <p:spPr>
          <a:xfrm>
            <a:off x="3252546" y="586022"/>
            <a:ext cx="2822693" cy="473705"/>
          </a:xfrm>
          <a:prstGeom prst="rect">
            <a:avLst/>
          </a:prstGeom>
        </p:spPr>
        <p:txBody>
          <a:bodyPr lIns="0" tIns="0" rIns="0" bIns="0">
            <a:noAutofit/>
          </a:bodyPr>
          <a:lstStyle/>
          <a:p>
            <a:pPr algn="ctr"/>
            <a:r>
              <a:rPr lang="en-US" sz="2400" b="1" dirty="0">
                <a:solidFill>
                  <a:prstClr val="black"/>
                </a:solidFill>
                <a:cs typeface="Arial" pitchFamily="34" charset="0"/>
              </a:rPr>
              <a:t>KEY  PROJECTS - UAE</a:t>
            </a:r>
            <a:endParaRPr lang="en-US" sz="2400" b="1" u="sng" dirty="0"/>
          </a:p>
          <a:p>
            <a:pPr marL="1827213"/>
            <a:endParaRPr lang="en-US" sz="1100" dirty="0"/>
          </a:p>
          <a:p>
            <a:pPr marL="1827213"/>
            <a:r>
              <a:rPr lang="en-US" sz="1100" dirty="0"/>
              <a:t>			</a:t>
            </a:r>
          </a:p>
        </p:txBody>
      </p:sp>
      <p:pic>
        <p:nvPicPr>
          <p:cNvPr id="6" name="Picture 5">
            <a:extLst>
              <a:ext uri="{FF2B5EF4-FFF2-40B4-BE49-F238E27FC236}">
                <a16:creationId xmlns:a16="http://schemas.microsoft.com/office/drawing/2014/main" id="{7DDF76D2-6BE9-4436-DCE9-68F6CB67E024}"/>
              </a:ext>
            </a:extLst>
          </p:cNvPr>
          <p:cNvPicPr>
            <a:picLocks noChangeAspect="1"/>
          </p:cNvPicPr>
          <p:nvPr/>
        </p:nvPicPr>
        <p:blipFill>
          <a:blip r:embed="rId3"/>
          <a:stretch>
            <a:fillRect/>
          </a:stretch>
        </p:blipFill>
        <p:spPr>
          <a:xfrm>
            <a:off x="304800" y="0"/>
            <a:ext cx="2822693" cy="981541"/>
          </a:xfrm>
          <a:prstGeom prst="rect">
            <a:avLst/>
          </a:prstGeom>
        </p:spPr>
      </p:pic>
    </p:spTree>
    <p:extLst>
      <p:ext uri="{BB962C8B-B14F-4D97-AF65-F5344CB8AC3E}">
        <p14:creationId xmlns:p14="http://schemas.microsoft.com/office/powerpoint/2010/main" val="2016268227"/>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C76DA0-A7B5-5431-86EE-45E0895F0893}"/>
              </a:ext>
            </a:extLst>
          </p:cNvPr>
          <p:cNvSpPr txBox="1"/>
          <p:nvPr/>
        </p:nvSpPr>
        <p:spPr>
          <a:xfrm>
            <a:off x="990600" y="1287634"/>
            <a:ext cx="6858000" cy="1200329"/>
          </a:xfrm>
          <a:prstGeom prst="rect">
            <a:avLst/>
          </a:prstGeom>
          <a:noFill/>
        </p:spPr>
        <p:txBody>
          <a:bodyPr wrap="square" rtlCol="0">
            <a:spAutoFit/>
          </a:bodyPr>
          <a:lstStyle/>
          <a:p>
            <a:pPr marL="0" marR="0">
              <a:spcBef>
                <a:spcPts val="0"/>
              </a:spcBef>
              <a:spcAft>
                <a:spcPts val="0"/>
              </a:spcAft>
            </a:pPr>
            <a:r>
              <a:rPr lang="en-US" b="1" dirty="0"/>
              <a:t>Project Name: </a:t>
            </a:r>
            <a:r>
              <a:rPr lang="en-GB" b="1" i="0" dirty="0">
                <a:solidFill>
                  <a:srgbClr val="000000"/>
                </a:solidFill>
                <a:effectLst/>
                <a:latin typeface="Arial-BoldMT"/>
              </a:rPr>
              <a:t>Al </a:t>
            </a:r>
            <a:r>
              <a:rPr lang="en-GB" b="1" i="0" dirty="0" err="1">
                <a:solidFill>
                  <a:srgbClr val="000000"/>
                </a:solidFill>
                <a:effectLst/>
                <a:latin typeface="Arial-BoldMT"/>
              </a:rPr>
              <a:t>Hudayriyat</a:t>
            </a:r>
            <a:r>
              <a:rPr lang="en-GB" b="1" i="0" dirty="0">
                <a:solidFill>
                  <a:srgbClr val="000000"/>
                </a:solidFill>
                <a:effectLst/>
                <a:latin typeface="Arial-BoldMT"/>
              </a:rPr>
              <a:t> Island (West) - </a:t>
            </a:r>
            <a:r>
              <a:rPr lang="en-GB" b="1" i="0" dirty="0" err="1">
                <a:solidFill>
                  <a:srgbClr val="000000"/>
                </a:solidFill>
                <a:effectLst/>
                <a:latin typeface="Arial-BoldMT"/>
              </a:rPr>
              <a:t>Biotopia</a:t>
            </a:r>
            <a:r>
              <a:rPr lang="en-GB" b="1" i="0" dirty="0">
                <a:solidFill>
                  <a:srgbClr val="000000"/>
                </a:solidFill>
                <a:effectLst/>
                <a:latin typeface="Arial-BoldMT"/>
              </a:rPr>
              <a:t> Hills</a:t>
            </a:r>
            <a:r>
              <a:rPr lang="en-US" dirty="0"/>
              <a:t>, </a:t>
            </a:r>
          </a:p>
          <a:p>
            <a:pPr marL="0" marR="0">
              <a:spcBef>
                <a:spcPts val="0"/>
              </a:spcBef>
              <a:spcAft>
                <a:spcPts val="0"/>
              </a:spcAft>
            </a:pPr>
            <a:r>
              <a:rPr lang="en-US" b="1" dirty="0"/>
              <a:t>Abu Dhabi, UAE</a:t>
            </a:r>
          </a:p>
          <a:p>
            <a:pPr marL="0" marR="0">
              <a:spcBef>
                <a:spcPts val="0"/>
              </a:spcBef>
              <a:spcAft>
                <a:spcPts val="0"/>
              </a:spcAft>
            </a:pPr>
            <a:endParaRPr lang="en-US" dirty="0"/>
          </a:p>
          <a:p>
            <a:pPr marL="0" marR="0">
              <a:spcBef>
                <a:spcPts val="0"/>
              </a:spcBef>
              <a:spcAft>
                <a:spcPts val="0"/>
              </a:spcAft>
            </a:pPr>
            <a:r>
              <a:rPr lang="en-US" b="1" dirty="0"/>
              <a:t>Fassiela Scope of Work</a:t>
            </a:r>
            <a:r>
              <a:rPr lang="en-US" dirty="0"/>
              <a:t>: Geotechnical Report, Review of Slope Stability</a:t>
            </a:r>
          </a:p>
        </p:txBody>
      </p:sp>
      <p:pic>
        <p:nvPicPr>
          <p:cNvPr id="6" name="Picture 5">
            <a:extLst>
              <a:ext uri="{FF2B5EF4-FFF2-40B4-BE49-F238E27FC236}">
                <a16:creationId xmlns:a16="http://schemas.microsoft.com/office/drawing/2014/main" id="{9AB93927-E571-4B99-A6D1-634957AE8F5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14400" y="2791388"/>
            <a:ext cx="3333504" cy="3152212"/>
          </a:xfrm>
          <a:prstGeom prst="rect">
            <a:avLst/>
          </a:prstGeom>
        </p:spPr>
      </p:pic>
      <p:sp>
        <p:nvSpPr>
          <p:cNvPr id="8" name="TextBox 7">
            <a:extLst>
              <a:ext uri="{FF2B5EF4-FFF2-40B4-BE49-F238E27FC236}">
                <a16:creationId xmlns:a16="http://schemas.microsoft.com/office/drawing/2014/main" id="{DD330C39-1F91-4B06-DE15-D62F3023D8B0}"/>
              </a:ext>
            </a:extLst>
          </p:cNvPr>
          <p:cNvSpPr txBox="1"/>
          <p:nvPr/>
        </p:nvSpPr>
        <p:spPr>
          <a:xfrm>
            <a:off x="3008253" y="607367"/>
            <a:ext cx="2822693"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UAE</a:t>
            </a:r>
            <a:endParaRPr lang="en-US" sz="2400" b="1" u="sng" dirty="0"/>
          </a:p>
        </p:txBody>
      </p:sp>
      <p:pic>
        <p:nvPicPr>
          <p:cNvPr id="9" name="Picture 8">
            <a:extLst>
              <a:ext uri="{FF2B5EF4-FFF2-40B4-BE49-F238E27FC236}">
                <a16:creationId xmlns:a16="http://schemas.microsoft.com/office/drawing/2014/main" id="{325508C3-6E74-5CF0-6A5B-70254F25401F}"/>
              </a:ext>
            </a:extLst>
          </p:cNvPr>
          <p:cNvPicPr>
            <a:picLocks noChangeAspect="1"/>
          </p:cNvPicPr>
          <p:nvPr/>
        </p:nvPicPr>
        <p:blipFill>
          <a:blip r:embed="rId3"/>
          <a:stretch>
            <a:fillRect/>
          </a:stretch>
        </p:blipFill>
        <p:spPr>
          <a:xfrm>
            <a:off x="304800" y="34790"/>
            <a:ext cx="2822693" cy="981541"/>
          </a:xfrm>
          <a:prstGeom prst="rect">
            <a:avLst/>
          </a:prstGeom>
        </p:spPr>
      </p:pic>
      <p:pic>
        <p:nvPicPr>
          <p:cNvPr id="3" name="Picture 2" descr="A map of a mountain bike track&#10;&#10;Description automatically generated">
            <a:extLst>
              <a:ext uri="{FF2B5EF4-FFF2-40B4-BE49-F238E27FC236}">
                <a16:creationId xmlns:a16="http://schemas.microsoft.com/office/drawing/2014/main" id="{385B4BDB-D372-51AD-2B61-B9A2E14E4F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2758118"/>
            <a:ext cx="4211685" cy="3261682"/>
          </a:xfrm>
          <a:prstGeom prst="rect">
            <a:avLst/>
          </a:prstGeom>
        </p:spPr>
      </p:pic>
    </p:spTree>
    <p:extLst>
      <p:ext uri="{BB962C8B-B14F-4D97-AF65-F5344CB8AC3E}">
        <p14:creationId xmlns:p14="http://schemas.microsoft.com/office/powerpoint/2010/main" val="23918461"/>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F3A36D-CE33-4A96-9C7B-8D2AA6BFCE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8200" y="3657600"/>
            <a:ext cx="7391400" cy="2853424"/>
          </a:xfrm>
          <a:prstGeom prst="rect">
            <a:avLst/>
          </a:prstGeom>
        </p:spPr>
      </p:pic>
      <p:sp>
        <p:nvSpPr>
          <p:cNvPr id="9" name="Rectangle 8">
            <a:extLst>
              <a:ext uri="{FF2B5EF4-FFF2-40B4-BE49-F238E27FC236}">
                <a16:creationId xmlns:a16="http://schemas.microsoft.com/office/drawing/2014/main" id="{3E3B9BD1-6FC6-4224-A646-8A152F269556}"/>
              </a:ext>
            </a:extLst>
          </p:cNvPr>
          <p:cNvSpPr/>
          <p:nvPr/>
        </p:nvSpPr>
        <p:spPr>
          <a:xfrm>
            <a:off x="685800" y="997281"/>
            <a:ext cx="8077200" cy="2660319"/>
          </a:xfrm>
          <a:prstGeom prst="rect">
            <a:avLst/>
          </a:prstGeom>
        </p:spPr>
        <p:txBody>
          <a:bodyPr lIns="0" tIns="0" rIns="0" bIns="0">
            <a:noAutofit/>
          </a:bodyPr>
          <a:lstStyle/>
          <a:p>
            <a:r>
              <a:rPr lang="en-US" b="1" dirty="0"/>
              <a:t>Project Name</a:t>
            </a:r>
          </a:p>
          <a:p>
            <a:r>
              <a:rPr lang="en-US" dirty="0"/>
              <a:t>Grove Mall- Ras Al Khaimah</a:t>
            </a:r>
          </a:p>
          <a:p>
            <a:endParaRPr lang="en-US" b="1" dirty="0"/>
          </a:p>
          <a:p>
            <a:r>
              <a:rPr lang="en-US" b="1" dirty="0"/>
              <a:t>Project Overview</a:t>
            </a:r>
          </a:p>
          <a:p>
            <a:r>
              <a:rPr lang="en-US" dirty="0"/>
              <a:t>Multiuse Mall </a:t>
            </a:r>
          </a:p>
          <a:p>
            <a:endParaRPr lang="en-US" b="1" dirty="0"/>
          </a:p>
          <a:p>
            <a:r>
              <a:rPr lang="en-US" b="1" dirty="0"/>
              <a:t>FASSIELA scope of work</a:t>
            </a:r>
          </a:p>
          <a:p>
            <a:r>
              <a:rPr lang="en-US" dirty="0"/>
              <a:t>Traffic &amp; access study and design of parking setting out, grading, drainage and signing and road marking design- Including Approval from RAK Municipality. </a:t>
            </a:r>
          </a:p>
        </p:txBody>
      </p:sp>
      <p:pic>
        <p:nvPicPr>
          <p:cNvPr id="10" name="Picture 9">
            <a:extLst>
              <a:ext uri="{FF2B5EF4-FFF2-40B4-BE49-F238E27FC236}">
                <a16:creationId xmlns:a16="http://schemas.microsoft.com/office/drawing/2014/main" id="{293FE6AA-476D-4E7A-9C06-0639EE041CFB}"/>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381000" y="17700"/>
            <a:ext cx="2824398" cy="979581"/>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96411BC1-445C-4F63-0C9E-114CF9E90613}"/>
              </a:ext>
            </a:extLst>
          </p:cNvPr>
          <p:cNvSpPr txBox="1"/>
          <p:nvPr/>
        </p:nvSpPr>
        <p:spPr>
          <a:xfrm>
            <a:off x="3159801" y="685800"/>
            <a:ext cx="2824398"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UAE</a:t>
            </a:r>
          </a:p>
        </p:txBody>
      </p:sp>
    </p:spTree>
    <p:extLst>
      <p:ext uri="{BB962C8B-B14F-4D97-AF65-F5344CB8AC3E}">
        <p14:creationId xmlns:p14="http://schemas.microsoft.com/office/powerpoint/2010/main" val="1878767076"/>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89439" y="999516"/>
            <a:ext cx="7416362" cy="1882824"/>
          </a:xfrm>
          <a:prstGeom prst="rect">
            <a:avLst/>
          </a:prstGeom>
        </p:spPr>
        <p:txBody>
          <a:bodyPr lIns="0" tIns="0" rIns="0" bIns="0">
            <a:noAutofit/>
          </a:bodyPr>
          <a:lstStyle/>
          <a:p>
            <a:r>
              <a:rPr lang="en-US" b="1" dirty="0"/>
              <a:t>Project Name</a:t>
            </a:r>
          </a:p>
          <a:p>
            <a:r>
              <a:rPr lang="en-US" dirty="0"/>
              <a:t>NESTO Hypermarket- Ras Al Khaimah</a:t>
            </a:r>
          </a:p>
          <a:p>
            <a:endParaRPr lang="en-US" b="1" dirty="0"/>
          </a:p>
          <a:p>
            <a:r>
              <a:rPr lang="en-US" b="1" dirty="0"/>
              <a:t>Project Overview</a:t>
            </a:r>
          </a:p>
          <a:p>
            <a:r>
              <a:rPr lang="en-US" dirty="0"/>
              <a:t>Hypermarket for the famous NESTO chain of hypermarkets</a:t>
            </a:r>
          </a:p>
          <a:p>
            <a:endParaRPr lang="en-US" b="1" dirty="0"/>
          </a:p>
          <a:p>
            <a:r>
              <a:rPr lang="en-US" b="1" dirty="0"/>
              <a:t>FASSIELA scope of work</a:t>
            </a:r>
          </a:p>
          <a:p>
            <a:r>
              <a:rPr lang="en-US" dirty="0"/>
              <a:t>Traffic &amp; access study and design of parking setting out, grading, drainage and signing and road marking design- Including Approval from RAK Municipality. </a:t>
            </a:r>
          </a:p>
          <a:p>
            <a:endParaRPr lang="en-US" sz="1600" dirty="0"/>
          </a:p>
          <a:p>
            <a:endParaRPr lang="en-US" sz="1100" b="1" dirty="0"/>
          </a:p>
          <a:p>
            <a:endParaRPr lang="en-US" sz="1100" dirty="0"/>
          </a:p>
          <a:p>
            <a:r>
              <a:rPr lang="en-US" sz="1100" dirty="0"/>
              <a:t>		</a:t>
            </a:r>
          </a:p>
          <a:p>
            <a:endParaRPr lang="en-US" sz="1100" b="1" dirty="0"/>
          </a:p>
          <a:p>
            <a:endParaRPr lang="en-US" sz="1100" b="1" dirty="0"/>
          </a:p>
          <a:p>
            <a:endParaRPr lang="en-US" sz="1100" b="1" dirty="0"/>
          </a:p>
          <a:p>
            <a:endParaRPr lang="en-US" sz="1100" b="1" dirty="0"/>
          </a:p>
          <a:p>
            <a:endParaRPr lang="en-US" sz="1100" b="1" dirty="0"/>
          </a:p>
          <a:p>
            <a:endParaRPr lang="en-US" sz="1100" dirty="0"/>
          </a:p>
          <a:p>
            <a:r>
              <a:rPr lang="en-US" sz="1100" dirty="0"/>
              <a:t> </a:t>
            </a:r>
            <a:endParaRPr lang="en-US" sz="1100" dirty="0">
              <a:solidFill>
                <a:prstClr val="black"/>
              </a:solidFill>
              <a:latin typeface="Arial Narrow"/>
            </a:endParaRPr>
          </a:p>
          <a:p>
            <a:pPr marL="1827213"/>
            <a:endParaRPr lang="en-US" sz="1100" dirty="0"/>
          </a:p>
          <a:p>
            <a:pPr marL="1827213"/>
            <a:endParaRPr lang="en-US" sz="1100" dirty="0"/>
          </a:p>
          <a:p>
            <a:pPr marL="1827213"/>
            <a:endParaRPr lang="en-US" sz="1100" dirty="0"/>
          </a:p>
          <a:p>
            <a:pPr marL="1827213"/>
            <a:r>
              <a:rPr lang="en-US" sz="1100" dirty="0"/>
              <a:t>			</a:t>
            </a:r>
          </a:p>
        </p:txBody>
      </p:sp>
      <p:sp>
        <p:nvSpPr>
          <p:cNvPr id="9" name="Text Box 19"/>
          <p:cNvSpPr txBox="1">
            <a:spLocks noChangeArrowheads="1"/>
          </p:cNvSpPr>
          <p:nvPr/>
        </p:nvSpPr>
        <p:spPr bwMode="auto">
          <a:xfrm>
            <a:off x="381000" y="6594902"/>
            <a:ext cx="8763000" cy="415498"/>
          </a:xfrm>
          <a:prstGeom prst="rect">
            <a:avLst/>
          </a:prstGeom>
          <a:noFill/>
          <a:ln w="9525">
            <a:noFill/>
            <a:miter lim="800000"/>
            <a:headEnd/>
            <a:tailEnd/>
          </a:ln>
        </p:spPr>
        <p:txBody>
          <a:bodyPr wrap="square">
            <a:spAutoFit/>
          </a:bodyPr>
          <a:lstStyle/>
          <a:p>
            <a:pPr algn="just"/>
            <a:r>
              <a:rPr lang="en-US" sz="1100" b="1" dirty="0">
                <a:solidFill>
                  <a:prstClr val="black"/>
                </a:solidFill>
                <a:latin typeface="Arial Narrow" pitchFamily="34" charset="0"/>
              </a:rPr>
              <a:t>                                                                                                                     Dubai-UAE                        	                                                                </a:t>
            </a:r>
            <a:r>
              <a:rPr lang="en-US" sz="1100" b="1" dirty="0">
                <a:solidFill>
                  <a:prstClr val="black"/>
                </a:solidFill>
                <a:latin typeface="Arial Narrow" pitchFamily="34" charset="0"/>
                <a:hlinkClick r:id="rId2"/>
              </a:rPr>
              <a:t>www.fassiela.ae</a:t>
            </a:r>
          </a:p>
          <a:p>
            <a:pPr algn="r"/>
            <a:endParaRPr lang="en-US" sz="1000" b="1" dirty="0">
              <a:solidFill>
                <a:prstClr val="black"/>
              </a:solidFill>
              <a:latin typeface="Arial Narrow" pitchFamily="34" charset="0"/>
            </a:endParaRPr>
          </a:p>
        </p:txBody>
      </p:sp>
      <p:pic>
        <p:nvPicPr>
          <p:cNvPr id="8" name="Picture 7">
            <a:extLst>
              <a:ext uri="{FF2B5EF4-FFF2-40B4-BE49-F238E27FC236}">
                <a16:creationId xmlns:a16="http://schemas.microsoft.com/office/drawing/2014/main" id="{318E9796-F373-4E7C-9774-23DCF52B6509}"/>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381000" y="0"/>
            <a:ext cx="2824398" cy="979581"/>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D677F6AE-A8E0-4140-8598-A033536ABE90}"/>
              </a:ext>
            </a:extLst>
          </p:cNvPr>
          <p:cNvPicPr>
            <a:picLocks noChangeAspect="1"/>
          </p:cNvPicPr>
          <p:nvPr/>
        </p:nvPicPr>
        <p:blipFill>
          <a:blip r:embed="rId4"/>
          <a:stretch>
            <a:fillRect/>
          </a:stretch>
        </p:blipFill>
        <p:spPr>
          <a:xfrm>
            <a:off x="889438" y="3716380"/>
            <a:ext cx="4953000" cy="2972141"/>
          </a:xfrm>
          <a:prstGeom prst="rect">
            <a:avLst/>
          </a:prstGeom>
        </p:spPr>
      </p:pic>
      <p:pic>
        <p:nvPicPr>
          <p:cNvPr id="4" name="Picture 3">
            <a:extLst>
              <a:ext uri="{FF2B5EF4-FFF2-40B4-BE49-F238E27FC236}">
                <a16:creationId xmlns:a16="http://schemas.microsoft.com/office/drawing/2014/main" id="{D6AE98F8-6DB1-4B46-BED1-24ECCA6183BF}"/>
              </a:ext>
            </a:extLst>
          </p:cNvPr>
          <p:cNvPicPr>
            <a:picLocks noChangeAspect="1"/>
          </p:cNvPicPr>
          <p:nvPr/>
        </p:nvPicPr>
        <p:blipFill>
          <a:blip r:embed="rId5"/>
          <a:stretch>
            <a:fillRect/>
          </a:stretch>
        </p:blipFill>
        <p:spPr>
          <a:xfrm rot="5400000">
            <a:off x="5229957" y="4370158"/>
            <a:ext cx="3091872" cy="1664586"/>
          </a:xfrm>
          <a:prstGeom prst="rect">
            <a:avLst/>
          </a:prstGeom>
        </p:spPr>
      </p:pic>
      <p:sp>
        <p:nvSpPr>
          <p:cNvPr id="2" name="TextBox 1">
            <a:extLst>
              <a:ext uri="{FF2B5EF4-FFF2-40B4-BE49-F238E27FC236}">
                <a16:creationId xmlns:a16="http://schemas.microsoft.com/office/drawing/2014/main" id="{7E8262DF-F20C-8E71-65D0-CF1DB9E23724}"/>
              </a:ext>
            </a:extLst>
          </p:cNvPr>
          <p:cNvSpPr txBox="1"/>
          <p:nvPr/>
        </p:nvSpPr>
        <p:spPr>
          <a:xfrm>
            <a:off x="3159801" y="726073"/>
            <a:ext cx="2824398"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UAE</a:t>
            </a:r>
          </a:p>
        </p:txBody>
      </p:sp>
    </p:spTree>
    <p:extLst>
      <p:ext uri="{BB962C8B-B14F-4D97-AF65-F5344CB8AC3E}">
        <p14:creationId xmlns:p14="http://schemas.microsoft.com/office/powerpoint/2010/main" val="4286845366"/>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446801" y="1093871"/>
            <a:ext cx="2250398" cy="392039"/>
          </a:xfrm>
          <a:prstGeom prst="rect">
            <a:avLst/>
          </a:prstGeom>
        </p:spPr>
        <p:txBody>
          <a:bodyPr lIns="0" tIns="0" rIns="0" bIns="0">
            <a:noAutofit/>
          </a:bodyPr>
          <a:lstStyle/>
          <a:p>
            <a:pPr algn="ctr"/>
            <a:r>
              <a:rPr lang="en-US" sz="2400" b="1" u="sng" dirty="0">
                <a:solidFill>
                  <a:prstClr val="black"/>
                </a:solidFill>
                <a:cs typeface="Arial" pitchFamily="34" charset="0"/>
              </a:rPr>
              <a:t>INTRODUCTION</a:t>
            </a:r>
            <a:r>
              <a:rPr lang="en-US" sz="2400" dirty="0">
                <a:solidFill>
                  <a:prstClr val="black"/>
                </a:solidFill>
                <a:latin typeface="Arial" pitchFamily="34" charset="0"/>
                <a:cs typeface="Arial" pitchFamily="34" charset="0"/>
              </a:rPr>
              <a:t>	</a:t>
            </a:r>
            <a:endParaRPr lang="en-US" sz="2400" dirty="0"/>
          </a:p>
          <a:p>
            <a:pPr marL="1827213"/>
            <a:endParaRPr lang="en-US" sz="2400" dirty="0"/>
          </a:p>
          <a:p>
            <a:pPr marL="1827213"/>
            <a:endParaRPr lang="en-US" sz="2400" dirty="0"/>
          </a:p>
          <a:p>
            <a:pPr marL="1827213"/>
            <a:r>
              <a:rPr lang="en-US" sz="2400" dirty="0"/>
              <a:t>			</a:t>
            </a:r>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bwMode="auto">
          <a:xfrm>
            <a:off x="411604" y="0"/>
            <a:ext cx="2824398" cy="979581"/>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369D38EE-92AA-46DA-8B95-89330B7FF9BD}"/>
              </a:ext>
            </a:extLst>
          </p:cNvPr>
          <p:cNvSpPr txBox="1"/>
          <p:nvPr/>
        </p:nvSpPr>
        <p:spPr bwMode="auto">
          <a:xfrm>
            <a:off x="685800" y="1600200"/>
            <a:ext cx="8001000" cy="2862322"/>
          </a:xfrm>
          <a:prstGeom prst="rect">
            <a:avLst/>
          </a:prstGeom>
          <a:noFill/>
          <a:ln w="9525">
            <a:noFill/>
            <a:miter lim="800000"/>
            <a:headEnd/>
            <a:tailEnd/>
          </a:ln>
        </p:spPr>
        <p:txBody>
          <a:bodyPr wrap="square" rtlCol="0">
            <a:spAutoFit/>
          </a:bodyPr>
          <a:lstStyle/>
          <a:p>
            <a:pPr algn="just"/>
            <a:r>
              <a:rPr lang="en-US" b="1" dirty="0"/>
              <a:t>FASSIELA ENGINEERING </a:t>
            </a:r>
            <a:r>
              <a:rPr lang="en-US" dirty="0"/>
              <a:t>is an engineering consultancy that offers sustainable-low-cost transportation, infrastructure, Landscape, Lagoons, Swimming Pools, Waste management &amp; MEP engineering services for the Middle East and Africa (MEA) region. The company’s name FASSIELA in Arabic means the “baby Palm Tree” and was selected to reflect a high commitment to Sustainability. </a:t>
            </a:r>
          </a:p>
          <a:p>
            <a:pPr algn="just"/>
            <a:endParaRPr lang="en-US" b="1" dirty="0"/>
          </a:p>
          <a:p>
            <a:pPr algn="just"/>
            <a:r>
              <a:rPr lang="en-US" b="1" dirty="0"/>
              <a:t>FASSIELA</a:t>
            </a:r>
            <a:r>
              <a:rPr lang="en-US" b="1" dirty="0">
                <a:latin typeface="Arial Narrow" pitchFamily="34" charset="0"/>
                <a:cs typeface="Arial" pitchFamily="34" charset="0"/>
              </a:rPr>
              <a:t> </a:t>
            </a:r>
            <a:r>
              <a:rPr lang="en-US" dirty="0">
                <a:latin typeface="Arial Narrow" pitchFamily="34" charset="0"/>
                <a:cs typeface="Arial" pitchFamily="34" charset="0"/>
              </a:rPr>
              <a:t>is </a:t>
            </a:r>
            <a:r>
              <a:rPr lang="en-US" dirty="0"/>
              <a:t>considered an “engineering workshop” that provides superior quality yet cost-effective engineering solution for the entire region.</a:t>
            </a:r>
          </a:p>
          <a:p>
            <a:pPr algn="just"/>
            <a:endParaRPr lang="en-US" b="1" dirty="0"/>
          </a:p>
          <a:p>
            <a:pPr algn="just"/>
            <a:r>
              <a:rPr lang="en-US" b="1" dirty="0"/>
              <a:t>FASSIELA’S HQ is in Dubai, UAE and has a branch office in Cairo, Egypt</a:t>
            </a:r>
            <a:endParaRPr lang="en-US" dirty="0"/>
          </a:p>
        </p:txBody>
      </p:sp>
    </p:spTree>
    <p:extLst>
      <p:ext uri="{BB962C8B-B14F-4D97-AF65-F5344CB8AC3E}">
        <p14:creationId xmlns:p14="http://schemas.microsoft.com/office/powerpoint/2010/main" val="3165438949"/>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62C847-7970-4DFB-B0A1-D7FEA3E44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1" y="3657600"/>
            <a:ext cx="3460316" cy="3034540"/>
          </a:xfrm>
          <a:prstGeom prst="rect">
            <a:avLst/>
          </a:prstGeom>
        </p:spPr>
      </p:pic>
      <p:sp>
        <p:nvSpPr>
          <p:cNvPr id="10" name="Rectangle 9"/>
          <p:cNvSpPr/>
          <p:nvPr/>
        </p:nvSpPr>
        <p:spPr>
          <a:xfrm>
            <a:off x="990600" y="1209659"/>
            <a:ext cx="7620000" cy="2219341"/>
          </a:xfrm>
          <a:prstGeom prst="rect">
            <a:avLst/>
          </a:prstGeom>
        </p:spPr>
        <p:txBody>
          <a:bodyPr lIns="0" tIns="0" rIns="0" bIns="0">
            <a:noAutofit/>
          </a:bodyPr>
          <a:lstStyle/>
          <a:p>
            <a:pPr algn="just"/>
            <a:r>
              <a:rPr lang="en-US" b="1" dirty="0"/>
              <a:t>Project Name</a:t>
            </a:r>
          </a:p>
          <a:p>
            <a:pPr algn="just"/>
            <a:r>
              <a:rPr lang="en-US" dirty="0"/>
              <a:t>City Land Mall- Dubai, UAE</a:t>
            </a:r>
          </a:p>
          <a:p>
            <a:pPr algn="just"/>
            <a:endParaRPr lang="en-US" b="1" dirty="0"/>
          </a:p>
          <a:p>
            <a:pPr algn="just"/>
            <a:r>
              <a:rPr lang="en-US" b="1" dirty="0"/>
              <a:t>Project Overview</a:t>
            </a:r>
          </a:p>
          <a:p>
            <a:pPr algn="just"/>
            <a:r>
              <a:rPr lang="en-US" dirty="0"/>
              <a:t>An AED1.2 billion ($330 million) Mall known to be the world’s first “nature inspired” shopping destination, incorporating a 200,000 </a:t>
            </a:r>
            <a:r>
              <a:rPr lang="en-US" dirty="0" err="1"/>
              <a:t>sq</a:t>
            </a:r>
            <a:r>
              <a:rPr lang="en-US" dirty="0"/>
              <a:t> ft green central park area. Its retail capacity totals over 1.2 million sq ft of space accommodating over 350 retailers and F&amp;B outlets. </a:t>
            </a:r>
          </a:p>
        </p:txBody>
      </p:sp>
      <p:pic>
        <p:nvPicPr>
          <p:cNvPr id="3" name="Picture 2">
            <a:extLst>
              <a:ext uri="{FF2B5EF4-FFF2-40B4-BE49-F238E27FC236}">
                <a16:creationId xmlns:a16="http://schemas.microsoft.com/office/drawing/2014/main" id="{9D259F72-F86A-4A6F-960D-59767CFC9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673699"/>
            <a:ext cx="3644881" cy="2974319"/>
          </a:xfrm>
          <a:prstGeom prst="rect">
            <a:avLst/>
          </a:prstGeom>
        </p:spPr>
      </p:pic>
      <p:pic>
        <p:nvPicPr>
          <p:cNvPr id="7" name="Picture 6">
            <a:extLst>
              <a:ext uri="{FF2B5EF4-FFF2-40B4-BE49-F238E27FC236}">
                <a16:creationId xmlns:a16="http://schemas.microsoft.com/office/drawing/2014/main" id="{90ECFFCE-9DBC-4DC1-B0A3-FBBB23E89803}"/>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381000" y="1478"/>
            <a:ext cx="2824398" cy="979581"/>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03E52930-FC4D-CD5B-BF31-71457EEC2FB2}"/>
              </a:ext>
            </a:extLst>
          </p:cNvPr>
          <p:cNvSpPr txBox="1"/>
          <p:nvPr/>
        </p:nvSpPr>
        <p:spPr>
          <a:xfrm>
            <a:off x="3114206" y="764093"/>
            <a:ext cx="2824398"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UAE</a:t>
            </a:r>
            <a:endParaRPr lang="en-US" sz="2400" b="1" u="sng" dirty="0"/>
          </a:p>
        </p:txBody>
      </p:sp>
    </p:spTree>
    <p:extLst>
      <p:ext uri="{BB962C8B-B14F-4D97-AF65-F5344CB8AC3E}">
        <p14:creationId xmlns:p14="http://schemas.microsoft.com/office/powerpoint/2010/main" val="1182647814"/>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200" y="1034930"/>
            <a:ext cx="7711502" cy="2955505"/>
          </a:xfrm>
          <a:prstGeom prst="rect">
            <a:avLst/>
          </a:prstGeom>
        </p:spPr>
        <p:txBody>
          <a:bodyPr lIns="0" tIns="0" rIns="0" bIns="0">
            <a:noAutofit/>
          </a:bodyPr>
          <a:lstStyle/>
          <a:p>
            <a:r>
              <a:rPr lang="en-US" b="1" dirty="0"/>
              <a:t>Project Name</a:t>
            </a:r>
          </a:p>
          <a:p>
            <a:r>
              <a:rPr lang="en-US" dirty="0"/>
              <a:t>Al Rehab Village, Dubai, UAE.</a:t>
            </a:r>
          </a:p>
          <a:p>
            <a:pPr algn="just"/>
            <a:r>
              <a:rPr lang="en-US" b="1" dirty="0"/>
              <a:t>Project Overview</a:t>
            </a:r>
          </a:p>
          <a:p>
            <a:pPr algn="just"/>
            <a:r>
              <a:rPr lang="en-US" dirty="0"/>
              <a:t>A mixed use development in Dubai Land, Dubai with a total area of 960,000 sq. ft including a vast green area, 4 residential buildings, 300 villas, health club, sports club, kid’s area, retail and mosque.. </a:t>
            </a:r>
          </a:p>
          <a:p>
            <a:pPr algn="just"/>
            <a:r>
              <a:rPr lang="en-US" b="1" dirty="0"/>
              <a:t>FASSIELA scope of work</a:t>
            </a:r>
          </a:p>
          <a:p>
            <a:pPr algn="just"/>
            <a:r>
              <a:rPr lang="en-US" dirty="0"/>
              <a:t>Design of Infrastructure Including: Adjustment to RTA Roads, Parking &amp; Villa Entrances, Fire Network, Water Supply Network, Gas Network, Electrical MV/LV Networks				</a:t>
            </a:r>
          </a:p>
        </p:txBody>
      </p:sp>
      <p:pic>
        <p:nvPicPr>
          <p:cNvPr id="3" name="Picture 2">
            <a:extLst>
              <a:ext uri="{FF2B5EF4-FFF2-40B4-BE49-F238E27FC236}">
                <a16:creationId xmlns:a16="http://schemas.microsoft.com/office/drawing/2014/main" id="{A96E2A70-59DF-4543-A16C-3D51F38BF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959955"/>
            <a:ext cx="7711502" cy="2495280"/>
          </a:xfrm>
          <a:prstGeom prst="rect">
            <a:avLst/>
          </a:prstGeom>
        </p:spPr>
      </p:pic>
      <p:pic>
        <p:nvPicPr>
          <p:cNvPr id="6" name="Picture 5">
            <a:extLst>
              <a:ext uri="{FF2B5EF4-FFF2-40B4-BE49-F238E27FC236}">
                <a16:creationId xmlns:a16="http://schemas.microsoft.com/office/drawing/2014/main" id="{57BBAC17-A926-46A0-AB23-BDA3F5D79050}"/>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410292" y="-26670"/>
            <a:ext cx="2824398" cy="979581"/>
          </a:xfrm>
          <a:prstGeom prst="rect">
            <a:avLst/>
          </a:prstGeom>
          <a:noFill/>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A0B7716D-8844-4F8D-9E53-FC793332C436}"/>
              </a:ext>
            </a:extLst>
          </p:cNvPr>
          <p:cNvSpPr/>
          <p:nvPr/>
        </p:nvSpPr>
        <p:spPr>
          <a:xfrm>
            <a:off x="3281752" y="609600"/>
            <a:ext cx="2824398" cy="425330"/>
          </a:xfrm>
          <a:prstGeom prst="rect">
            <a:avLst/>
          </a:prstGeom>
        </p:spPr>
        <p:txBody>
          <a:bodyPr lIns="0" tIns="0" rIns="0" bIns="0">
            <a:noAutofit/>
          </a:bodyPr>
          <a:lstStyle/>
          <a:p>
            <a:pPr algn="ctr"/>
            <a:r>
              <a:rPr lang="en-US" sz="2400" b="1" dirty="0">
                <a:solidFill>
                  <a:prstClr val="black"/>
                </a:solidFill>
                <a:cs typeface="Arial" pitchFamily="34" charset="0"/>
              </a:rPr>
              <a:t>KEY  PROJECTS - UAE</a:t>
            </a:r>
            <a:endParaRPr lang="en-US" sz="2400" b="1" u="sng" dirty="0"/>
          </a:p>
          <a:p>
            <a:pPr marL="1827213"/>
            <a:endParaRPr lang="en-US" sz="1100" dirty="0"/>
          </a:p>
          <a:p>
            <a:pPr marL="1827213"/>
            <a:r>
              <a:rPr lang="en-US" sz="1100" dirty="0"/>
              <a:t>			</a:t>
            </a:r>
          </a:p>
        </p:txBody>
      </p:sp>
    </p:spTree>
    <p:extLst>
      <p:ext uri="{BB962C8B-B14F-4D97-AF65-F5344CB8AC3E}">
        <p14:creationId xmlns:p14="http://schemas.microsoft.com/office/powerpoint/2010/main" val="3439821267"/>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3B6F4A-A290-48E6-8F1D-13812B7763A4}"/>
              </a:ext>
            </a:extLst>
          </p:cNvPr>
          <p:cNvSpPr>
            <a:spLocks noGrp="1"/>
          </p:cNvSpPr>
          <p:nvPr>
            <p:ph idx="1"/>
          </p:nvPr>
        </p:nvSpPr>
        <p:spPr>
          <a:xfrm>
            <a:off x="450166" y="1067805"/>
            <a:ext cx="8541434" cy="5518052"/>
          </a:xfrm>
        </p:spPr>
        <p:txBody>
          <a:bodyPr>
            <a:normAutofit fontScale="92500"/>
          </a:bodyPr>
          <a:lstStyle/>
          <a:p>
            <a:pPr>
              <a:lnSpc>
                <a:spcPct val="107000"/>
              </a:lnSpc>
              <a:buFont typeface="Wingdings" panose="05000000000000000000" pitchFamily="2" charset="2"/>
              <a:buChar char="§"/>
              <a:tabLst>
                <a:tab pos="2392680" algn="l"/>
              </a:tabLst>
            </a:pPr>
            <a:r>
              <a:rPr lang="en-GB" sz="1800" dirty="0">
                <a:effectLst/>
                <a:ea typeface="Calibri" panose="020F0502020204030204" pitchFamily="34" charset="0"/>
                <a:cs typeface="Arial" panose="020B0604020202020204" pitchFamily="34" charset="0"/>
              </a:rPr>
              <a:t>Proposed Residential Building on Plot No, 3460672, Business Bay, Dubai UAE</a:t>
            </a:r>
            <a:endParaRPr lang="en-US" sz="1800" dirty="0">
              <a:effectLst/>
              <a:ea typeface="Calibri" panose="020F0502020204030204" pitchFamily="34" charset="0"/>
              <a:cs typeface="Arial" panose="020B0604020202020204" pitchFamily="34" charset="0"/>
            </a:endParaRPr>
          </a:p>
          <a:p>
            <a:pPr>
              <a:lnSpc>
                <a:spcPct val="107000"/>
              </a:lnSpc>
              <a:buFont typeface="Wingdings" panose="05000000000000000000" pitchFamily="2" charset="2"/>
              <a:buChar char="§"/>
              <a:tabLst>
                <a:tab pos="2392680" algn="l"/>
              </a:tabLst>
            </a:pPr>
            <a:r>
              <a:rPr lang="en-GB" sz="1800" dirty="0">
                <a:effectLst/>
                <a:ea typeface="Calibri" panose="020F0502020204030204" pitchFamily="34" charset="0"/>
                <a:cs typeface="Arial" panose="020B0604020202020204" pitchFamily="34" charset="0"/>
              </a:rPr>
              <a:t>Smart Parking Management System (PMS) Sites A and B total 57 locations in Dubai</a:t>
            </a:r>
            <a:endParaRPr lang="en-US" sz="1800" dirty="0">
              <a:effectLst/>
              <a:ea typeface="Calibri" panose="020F0502020204030204" pitchFamily="34" charset="0"/>
              <a:cs typeface="Arial" panose="020B0604020202020204" pitchFamily="34" charset="0"/>
            </a:endParaRPr>
          </a:p>
          <a:p>
            <a:pPr>
              <a:lnSpc>
                <a:spcPct val="107000"/>
              </a:lnSpc>
              <a:buFont typeface="Wingdings" panose="05000000000000000000" pitchFamily="2" charset="2"/>
              <a:buChar char="§"/>
              <a:tabLst>
                <a:tab pos="2392680" algn="l"/>
              </a:tabLst>
            </a:pPr>
            <a:r>
              <a:rPr lang="en-GB" sz="1800" dirty="0">
                <a:effectLst/>
                <a:ea typeface="Calibri" panose="020F0502020204030204" pitchFamily="34" charset="0"/>
                <a:cs typeface="Arial" panose="020B0604020202020204" pitchFamily="34" charset="0"/>
              </a:rPr>
              <a:t>Marina Shores Mixed Used Development on Plot No. 392-0601 at Marsa Dubai, Dubai UAE</a:t>
            </a:r>
            <a:endParaRPr lang="en-US" sz="1800" dirty="0">
              <a:effectLst/>
              <a:ea typeface="Calibri" panose="020F0502020204030204" pitchFamily="34" charset="0"/>
              <a:cs typeface="Arial" panose="020B0604020202020204" pitchFamily="34" charset="0"/>
            </a:endParaRPr>
          </a:p>
          <a:p>
            <a:pPr>
              <a:lnSpc>
                <a:spcPct val="107000"/>
              </a:lnSpc>
              <a:buFont typeface="Wingdings" panose="05000000000000000000" pitchFamily="2" charset="2"/>
              <a:buChar char="§"/>
              <a:tabLst>
                <a:tab pos="2392680" algn="l"/>
              </a:tabLst>
            </a:pPr>
            <a:r>
              <a:rPr lang="en-GB" sz="1800" dirty="0">
                <a:effectLst/>
                <a:ea typeface="Calibri" panose="020F0502020204030204" pitchFamily="34" charset="0"/>
                <a:cs typeface="Arial" panose="020B0604020202020204" pitchFamily="34" charset="0"/>
              </a:rPr>
              <a:t>Residential and Commercial Building on Plot No. 675-7734, Al </a:t>
            </a:r>
            <a:r>
              <a:rPr lang="en-GB" sz="1800" dirty="0" err="1">
                <a:effectLst/>
                <a:ea typeface="Calibri" panose="020F0502020204030204" pitchFamily="34" charset="0"/>
                <a:cs typeface="Arial" panose="020B0604020202020204" pitchFamily="34" charset="0"/>
              </a:rPr>
              <a:t>Habiah</a:t>
            </a:r>
            <a:r>
              <a:rPr lang="en-GB" sz="1800" dirty="0">
                <a:effectLst/>
                <a:ea typeface="Calibri" panose="020F0502020204030204" pitchFamily="34" charset="0"/>
                <a:cs typeface="Arial" panose="020B0604020202020204" pitchFamily="34" charset="0"/>
              </a:rPr>
              <a:t> Forth, Dubai, UAE</a:t>
            </a:r>
            <a:endParaRPr lang="en-US" sz="1800" dirty="0">
              <a:effectLst/>
              <a:ea typeface="Calibri" panose="020F0502020204030204" pitchFamily="34" charset="0"/>
              <a:cs typeface="Arial" panose="020B0604020202020204" pitchFamily="34" charset="0"/>
            </a:endParaRPr>
          </a:p>
          <a:p>
            <a:pPr>
              <a:lnSpc>
                <a:spcPct val="107000"/>
              </a:lnSpc>
              <a:buFont typeface="Wingdings" panose="05000000000000000000" pitchFamily="2" charset="2"/>
              <a:buChar char="§"/>
              <a:tabLst>
                <a:tab pos="2392680" algn="l"/>
              </a:tabLst>
            </a:pPr>
            <a:r>
              <a:rPr lang="en-GB" sz="1800" dirty="0">
                <a:effectLst/>
                <a:ea typeface="Calibri" panose="020F0502020204030204" pitchFamily="34" charset="0"/>
                <a:cs typeface="Arial" panose="020B0604020202020204" pitchFamily="34" charset="0"/>
              </a:rPr>
              <a:t>Residential and Commercial Building on Plot No. 647-7880, Wadi Al Safa 3, Dubai, UAE</a:t>
            </a:r>
            <a:endParaRPr lang="en-US" sz="1800" dirty="0">
              <a:effectLst/>
              <a:ea typeface="Calibri" panose="020F0502020204030204" pitchFamily="34" charset="0"/>
              <a:cs typeface="Arial" panose="020B0604020202020204" pitchFamily="34" charset="0"/>
            </a:endParaRPr>
          </a:p>
          <a:p>
            <a:pPr>
              <a:lnSpc>
                <a:spcPct val="107000"/>
              </a:lnSpc>
              <a:buFont typeface="Wingdings" panose="05000000000000000000" pitchFamily="2" charset="2"/>
              <a:buChar char="§"/>
              <a:tabLst>
                <a:tab pos="2392680" algn="l"/>
              </a:tabLst>
            </a:pPr>
            <a:r>
              <a:rPr lang="en-GB" sz="1800" dirty="0">
                <a:effectLst/>
                <a:ea typeface="Calibri" panose="020F0502020204030204" pitchFamily="34" charset="0"/>
                <a:cs typeface="Arial" panose="020B0604020202020204" pitchFamily="34" charset="0"/>
              </a:rPr>
              <a:t>Commercial Building on Plot No. 598-1261 Dubai Investment Park, Dubai, UAE</a:t>
            </a:r>
            <a:endParaRPr lang="en-US" sz="1800" dirty="0">
              <a:effectLst/>
              <a:ea typeface="Calibri" panose="020F0502020204030204" pitchFamily="34" charset="0"/>
              <a:cs typeface="Arial" panose="020B0604020202020204" pitchFamily="34" charset="0"/>
            </a:endParaRPr>
          </a:p>
          <a:p>
            <a:pPr>
              <a:lnSpc>
                <a:spcPct val="107000"/>
              </a:lnSpc>
              <a:buFont typeface="Wingdings" panose="05000000000000000000" pitchFamily="2" charset="2"/>
              <a:buChar char="§"/>
              <a:tabLst>
                <a:tab pos="2392680" algn="l"/>
              </a:tabLst>
            </a:pPr>
            <a:r>
              <a:rPr lang="en-GB" sz="1800" dirty="0">
                <a:effectLst/>
                <a:ea typeface="Calibri" panose="020F0502020204030204" pitchFamily="34" charset="0"/>
                <a:cs typeface="Arial" panose="020B0604020202020204" pitchFamily="34" charset="0"/>
              </a:rPr>
              <a:t>Commercial Building on Plot No. 382-0785 Al </a:t>
            </a:r>
            <a:r>
              <a:rPr lang="en-GB" sz="1800" dirty="0" err="1">
                <a:effectLst/>
                <a:ea typeface="Calibri" panose="020F0502020204030204" pitchFamily="34" charset="0"/>
                <a:cs typeface="Arial" panose="020B0604020202020204" pitchFamily="34" charset="0"/>
              </a:rPr>
              <a:t>Sofouh</a:t>
            </a:r>
            <a:r>
              <a:rPr lang="en-GB" sz="1800" dirty="0">
                <a:effectLst/>
                <a:ea typeface="Calibri" panose="020F0502020204030204" pitchFamily="34" charset="0"/>
                <a:cs typeface="Arial" panose="020B0604020202020204" pitchFamily="34" charset="0"/>
              </a:rPr>
              <a:t> Second, Dubai, UAE</a:t>
            </a:r>
            <a:endParaRPr lang="en-US" sz="1800" dirty="0">
              <a:effectLst/>
              <a:ea typeface="Calibri" panose="020F0502020204030204" pitchFamily="34" charset="0"/>
              <a:cs typeface="Arial" panose="020B0604020202020204" pitchFamily="34" charset="0"/>
            </a:endParaRPr>
          </a:p>
          <a:p>
            <a:pPr>
              <a:lnSpc>
                <a:spcPct val="107000"/>
              </a:lnSpc>
              <a:buFont typeface="Wingdings" panose="05000000000000000000" pitchFamily="2" charset="2"/>
              <a:buChar char="§"/>
              <a:tabLst>
                <a:tab pos="2392680" algn="l"/>
              </a:tabLst>
            </a:pPr>
            <a:r>
              <a:rPr lang="en-GB" sz="1800" dirty="0">
                <a:effectLst/>
                <a:ea typeface="Calibri" panose="020F0502020204030204" pitchFamily="34" charset="0"/>
                <a:cs typeface="Arial" panose="020B0604020202020204" pitchFamily="34" charset="0"/>
              </a:rPr>
              <a:t>DMS 148 994, Revised Access at </a:t>
            </a:r>
            <a:r>
              <a:rPr lang="en-GB" sz="1800" dirty="0" err="1">
                <a:effectLst/>
                <a:ea typeface="Calibri" panose="020F0502020204030204" pitchFamily="34" charset="0"/>
                <a:cs typeface="Arial" panose="020B0604020202020204" pitchFamily="34" charset="0"/>
              </a:rPr>
              <a:t>Nad</a:t>
            </a:r>
            <a:r>
              <a:rPr lang="en-GB" sz="1800" dirty="0">
                <a:effectLst/>
                <a:ea typeface="Calibri" panose="020F0502020204030204" pitchFamily="34" charset="0"/>
                <a:cs typeface="Arial" panose="020B0604020202020204" pitchFamily="34" charset="0"/>
              </a:rPr>
              <a:t> Al Sheba 3, Dubai, UAE</a:t>
            </a:r>
            <a:endParaRPr lang="en-US" sz="1800" dirty="0">
              <a:effectLst/>
              <a:ea typeface="Calibri" panose="020F0502020204030204" pitchFamily="34" charset="0"/>
              <a:cs typeface="Arial" panose="020B0604020202020204" pitchFamily="34" charset="0"/>
            </a:endParaRPr>
          </a:p>
          <a:p>
            <a:pPr>
              <a:lnSpc>
                <a:spcPct val="107000"/>
              </a:lnSpc>
              <a:buFont typeface="Wingdings" panose="05000000000000000000" pitchFamily="2" charset="2"/>
              <a:buChar char="§"/>
              <a:tabLst>
                <a:tab pos="2392680" algn="l"/>
              </a:tabLst>
            </a:pPr>
            <a:r>
              <a:rPr lang="en-GB" sz="1800" dirty="0">
                <a:effectLst/>
                <a:ea typeface="Calibri" panose="020F0502020204030204" pitchFamily="34" charset="0"/>
                <a:cs typeface="Arial" panose="020B0604020202020204" pitchFamily="34" charset="0"/>
              </a:rPr>
              <a:t>Chic Tower on Plot No. 346-0484 Business Bay, Dubai, UAE</a:t>
            </a:r>
            <a:endParaRPr lang="en-US" sz="1800" dirty="0">
              <a:effectLst/>
              <a:ea typeface="Calibri" panose="020F0502020204030204" pitchFamily="34" charset="0"/>
              <a:cs typeface="Arial" panose="020B0604020202020204" pitchFamily="34" charset="0"/>
            </a:endParaRPr>
          </a:p>
          <a:p>
            <a:pPr>
              <a:lnSpc>
                <a:spcPct val="107000"/>
              </a:lnSpc>
              <a:buFont typeface="Wingdings" panose="05000000000000000000" pitchFamily="2" charset="2"/>
              <a:buChar char="§"/>
              <a:tabLst>
                <a:tab pos="2392680" algn="l"/>
              </a:tabLst>
            </a:pPr>
            <a:r>
              <a:rPr lang="en-GB" sz="1800" dirty="0">
                <a:effectLst/>
                <a:ea typeface="Calibri" panose="020F0502020204030204" pitchFamily="34" charset="0"/>
                <a:cs typeface="Arial" panose="020B0604020202020204" pitchFamily="34" charset="0"/>
              </a:rPr>
              <a:t>Parking for Mosques, Schools and Paid Parking at 16 Locations at Different Locations, Dubai</a:t>
            </a:r>
            <a:endParaRPr lang="en-US" sz="1800" dirty="0">
              <a:effectLst/>
              <a:ea typeface="Calibri" panose="020F0502020204030204" pitchFamily="34" charset="0"/>
              <a:cs typeface="Arial" panose="020B0604020202020204" pitchFamily="34" charset="0"/>
            </a:endParaRPr>
          </a:p>
          <a:p>
            <a:pPr>
              <a:lnSpc>
                <a:spcPct val="107000"/>
              </a:lnSpc>
              <a:buFont typeface="Wingdings" panose="05000000000000000000" pitchFamily="2" charset="2"/>
              <a:buChar char="§"/>
              <a:tabLst>
                <a:tab pos="2392680" algn="l"/>
              </a:tabLst>
            </a:pPr>
            <a:r>
              <a:rPr lang="en-GB" sz="1800" dirty="0">
                <a:effectLst/>
                <a:ea typeface="Calibri" panose="020F0502020204030204" pitchFamily="34" charset="0"/>
                <a:cs typeface="Arial" panose="020B0604020202020204" pitchFamily="34" charset="0"/>
              </a:rPr>
              <a:t>GFH on Plot Number 646-1280 Wadi Al Safa 4, Dubai Land, Dubai, UAE</a:t>
            </a:r>
            <a:endParaRPr lang="en-US" sz="1800" dirty="0">
              <a:effectLst/>
              <a:ea typeface="Calibri" panose="020F0502020204030204" pitchFamily="34" charset="0"/>
              <a:cs typeface="Arial" panose="020B0604020202020204" pitchFamily="34" charset="0"/>
            </a:endParaRPr>
          </a:p>
          <a:p>
            <a:pPr>
              <a:lnSpc>
                <a:spcPct val="107000"/>
              </a:lnSpc>
              <a:buFont typeface="Wingdings" panose="05000000000000000000" pitchFamily="2" charset="2"/>
              <a:buChar char="§"/>
              <a:tabLst>
                <a:tab pos="2392680" algn="l"/>
              </a:tabLst>
            </a:pPr>
            <a:r>
              <a:rPr lang="en-GB" sz="1800" dirty="0">
                <a:effectLst/>
                <a:ea typeface="Calibri" panose="020F0502020204030204" pitchFamily="34" charset="0"/>
                <a:cs typeface="Arial" panose="020B0604020202020204" pitchFamily="34" charset="0"/>
              </a:rPr>
              <a:t>Residential Building on Plot Number A008 Dubai Creek Harbour, Dubai, UAE </a:t>
            </a:r>
            <a:endParaRPr lang="en-US" sz="1800" dirty="0">
              <a:effectLst/>
              <a:ea typeface="Calibri" panose="020F0502020204030204" pitchFamily="34" charset="0"/>
              <a:cs typeface="Arial" panose="020B0604020202020204" pitchFamily="34" charset="0"/>
            </a:endParaRPr>
          </a:p>
          <a:p>
            <a:pPr>
              <a:lnSpc>
                <a:spcPct val="107000"/>
              </a:lnSpc>
              <a:spcAft>
                <a:spcPts val="800"/>
              </a:spcAft>
              <a:buFont typeface="Wingdings" panose="05000000000000000000" pitchFamily="2" charset="2"/>
              <a:buChar char="§"/>
              <a:tabLst>
                <a:tab pos="2392680" algn="l"/>
              </a:tabLst>
            </a:pPr>
            <a:r>
              <a:rPr lang="en-GB" sz="1800" dirty="0">
                <a:effectLst/>
                <a:ea typeface="Calibri" panose="020F0502020204030204" pitchFamily="34" charset="0"/>
                <a:cs typeface="Arial" panose="020B0604020202020204" pitchFamily="34" charset="0"/>
              </a:rPr>
              <a:t>Residential and Commercial Building on Plot No. 134-988, Al </a:t>
            </a:r>
            <a:r>
              <a:rPr lang="en-GB" sz="1800" dirty="0" err="1">
                <a:effectLst/>
                <a:ea typeface="Calibri" panose="020F0502020204030204" pitchFamily="34" charset="0"/>
                <a:cs typeface="Arial" panose="020B0604020202020204" pitchFamily="34" charset="0"/>
              </a:rPr>
              <a:t>Mammzar</a:t>
            </a:r>
            <a:r>
              <a:rPr lang="en-GB" sz="1800" dirty="0">
                <a:effectLst/>
                <a:ea typeface="Calibri" panose="020F0502020204030204" pitchFamily="34" charset="0"/>
                <a:cs typeface="Arial" panose="020B0604020202020204" pitchFamily="34" charset="0"/>
              </a:rPr>
              <a:t>, Dubai, UAE</a:t>
            </a:r>
            <a:endParaRPr lang="en-US" sz="1800" dirty="0">
              <a:effectLst/>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DFB7FBE-B92A-4871-A56F-57EAF2003A0C}"/>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434926" y="2055"/>
            <a:ext cx="2824398" cy="979581"/>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7ADF0EE7-0807-950F-EA9E-09D2B12BE633}"/>
              </a:ext>
            </a:extLst>
          </p:cNvPr>
          <p:cNvSpPr txBox="1"/>
          <p:nvPr/>
        </p:nvSpPr>
        <p:spPr>
          <a:xfrm>
            <a:off x="3368333" y="606140"/>
            <a:ext cx="2705100" cy="461665"/>
          </a:xfrm>
          <a:prstGeom prst="rect">
            <a:avLst/>
          </a:prstGeom>
          <a:noFill/>
        </p:spPr>
        <p:txBody>
          <a:bodyPr wrap="square" rtlCol="0">
            <a:spAutoFit/>
          </a:bodyPr>
          <a:lstStyle/>
          <a:p>
            <a:pPr marL="0" indent="0" algn="ctr">
              <a:buNone/>
            </a:pPr>
            <a:r>
              <a:rPr lang="en-US" sz="2400" b="1" dirty="0">
                <a:solidFill>
                  <a:prstClr val="black"/>
                </a:solidFill>
                <a:cs typeface="Arial" pitchFamily="34" charset="0"/>
              </a:rPr>
              <a:t>Transportation UAE</a:t>
            </a:r>
          </a:p>
        </p:txBody>
      </p:sp>
    </p:spTree>
    <p:extLst>
      <p:ext uri="{BB962C8B-B14F-4D97-AF65-F5344CB8AC3E}">
        <p14:creationId xmlns:p14="http://schemas.microsoft.com/office/powerpoint/2010/main" val="320090509"/>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BCC4BF-C1B7-4530-8EFD-7187B1406208}"/>
              </a:ext>
            </a:extLst>
          </p:cNvPr>
          <p:cNvSpPr/>
          <p:nvPr/>
        </p:nvSpPr>
        <p:spPr>
          <a:xfrm>
            <a:off x="2230099" y="2566724"/>
            <a:ext cx="4683802" cy="1724551"/>
          </a:xfrm>
          <a:prstGeom prst="rect">
            <a:avLst/>
          </a:prstGeom>
        </p:spPr>
        <p:txBody>
          <a:bodyPr lIns="0" tIns="0" rIns="0" bIns="0">
            <a:noAutofit/>
          </a:bodyPr>
          <a:lstStyle/>
          <a:p>
            <a:pPr algn="ctr"/>
            <a:endParaRPr lang="en-US" sz="3600" b="1" u="sng" dirty="0">
              <a:latin typeface="Arial Black" panose="020B0A04020102020204" pitchFamily="34" charset="0"/>
            </a:endParaRPr>
          </a:p>
          <a:p>
            <a:pPr algn="ctr"/>
            <a:r>
              <a:rPr lang="en-US" sz="3600" b="1" u="sng" dirty="0"/>
              <a:t>EGYPT</a:t>
            </a:r>
            <a:endParaRPr lang="en-US" sz="1100" dirty="0"/>
          </a:p>
        </p:txBody>
      </p:sp>
      <p:pic>
        <p:nvPicPr>
          <p:cNvPr id="2" name="Picture 1">
            <a:extLst>
              <a:ext uri="{FF2B5EF4-FFF2-40B4-BE49-F238E27FC236}">
                <a16:creationId xmlns:a16="http://schemas.microsoft.com/office/drawing/2014/main" id="{C8A18A3D-B140-FC44-702B-FFEB824CADC9}"/>
              </a:ext>
            </a:extLst>
          </p:cNvPr>
          <p:cNvPicPr>
            <a:picLocks noChangeAspect="1"/>
          </p:cNvPicPr>
          <p:nvPr/>
        </p:nvPicPr>
        <p:blipFill>
          <a:blip r:embed="rId2"/>
          <a:stretch>
            <a:fillRect/>
          </a:stretch>
        </p:blipFill>
        <p:spPr>
          <a:xfrm>
            <a:off x="381000" y="30480"/>
            <a:ext cx="2822693" cy="981541"/>
          </a:xfrm>
          <a:prstGeom prst="rect">
            <a:avLst/>
          </a:prstGeom>
        </p:spPr>
      </p:pic>
    </p:spTree>
    <p:extLst>
      <p:ext uri="{BB962C8B-B14F-4D97-AF65-F5344CB8AC3E}">
        <p14:creationId xmlns:p14="http://schemas.microsoft.com/office/powerpoint/2010/main" val="3838648036"/>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9DC48-5222-F93E-D232-D29FB1230E0D}"/>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31B68CE6-D1B5-F0A2-CA4E-7D5CB846001E}"/>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81000" y="-8729"/>
            <a:ext cx="2824398" cy="979581"/>
          </a:xfrm>
          <a:prstGeom prst="rect">
            <a:avLst/>
          </a:prstGeom>
          <a:noFill/>
          <a:ln>
            <a:noFill/>
          </a:ln>
          <a:extLst>
            <a:ext uri="{53640926-AAD7-44D8-BBD7-CCE9431645EC}">
              <a14:shadowObscured xmlns:a14="http://schemas.microsoft.com/office/drawing/2010/main"/>
            </a:ext>
          </a:extLst>
        </p:spPr>
      </p:pic>
      <p:pic>
        <p:nvPicPr>
          <p:cNvPr id="5" name="Picture 4" descr="Diagram, text, letter&#10;&#10;Description automatically generated">
            <a:extLst>
              <a:ext uri="{FF2B5EF4-FFF2-40B4-BE49-F238E27FC236}">
                <a16:creationId xmlns:a16="http://schemas.microsoft.com/office/drawing/2014/main" id="{47B85BEF-3637-7083-CB5D-0FC9A7BC6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147316"/>
            <a:ext cx="6972300" cy="3500884"/>
          </a:xfrm>
          <a:prstGeom prst="rect">
            <a:avLst/>
          </a:prstGeom>
        </p:spPr>
      </p:pic>
      <p:pic>
        <p:nvPicPr>
          <p:cNvPr id="4" name="Picture 3">
            <a:extLst>
              <a:ext uri="{FF2B5EF4-FFF2-40B4-BE49-F238E27FC236}">
                <a16:creationId xmlns:a16="http://schemas.microsoft.com/office/drawing/2014/main" id="{FD36D21B-72A3-A60E-036A-9C7372DD36E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3352" y="4724400"/>
            <a:ext cx="2892380" cy="1905000"/>
          </a:xfrm>
          <a:prstGeom prst="rect">
            <a:avLst/>
          </a:prstGeom>
          <a:noFill/>
          <a:ln>
            <a:noFill/>
          </a:ln>
        </p:spPr>
      </p:pic>
      <p:pic>
        <p:nvPicPr>
          <p:cNvPr id="2" name="Picture 1">
            <a:extLst>
              <a:ext uri="{FF2B5EF4-FFF2-40B4-BE49-F238E27FC236}">
                <a16:creationId xmlns:a16="http://schemas.microsoft.com/office/drawing/2014/main" id="{E306E132-A8EA-1617-9A4E-DAE24DF3EA0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2440" y="4648200"/>
            <a:ext cx="3037159" cy="1981200"/>
          </a:xfrm>
          <a:prstGeom prst="rect">
            <a:avLst/>
          </a:prstGeom>
          <a:noFill/>
          <a:ln>
            <a:noFill/>
          </a:ln>
        </p:spPr>
      </p:pic>
      <p:sp>
        <p:nvSpPr>
          <p:cNvPr id="3" name="Rectangle 2">
            <a:extLst>
              <a:ext uri="{FF2B5EF4-FFF2-40B4-BE49-F238E27FC236}">
                <a16:creationId xmlns:a16="http://schemas.microsoft.com/office/drawing/2014/main" id="{FE327714-DE06-7631-F129-46469DD8AFAD}"/>
              </a:ext>
            </a:extLst>
          </p:cNvPr>
          <p:cNvSpPr/>
          <p:nvPr/>
        </p:nvSpPr>
        <p:spPr>
          <a:xfrm>
            <a:off x="3363129" y="624935"/>
            <a:ext cx="2417741" cy="453801"/>
          </a:xfrm>
          <a:prstGeom prst="rect">
            <a:avLst/>
          </a:prstGeom>
        </p:spPr>
        <p:txBody>
          <a:bodyPr lIns="0" tIns="0" rIns="0" bIns="0">
            <a:noAutofit/>
          </a:bodyPr>
          <a:lstStyle/>
          <a:p>
            <a:pPr algn="ctr"/>
            <a:r>
              <a:rPr lang="en-US" sz="2400" b="1" dirty="0">
                <a:solidFill>
                  <a:prstClr val="black"/>
                </a:solidFill>
                <a:cs typeface="Arial" pitchFamily="34" charset="0"/>
              </a:rPr>
              <a:t>Egypt</a:t>
            </a:r>
            <a:r>
              <a:rPr kumimoji="0" lang="en-US" sz="2400" b="1" i="0" u="none" strike="noStrike" kern="1200" cap="none" spc="0" normalizeH="0" baseline="0" noProof="0" dirty="0">
                <a:ln>
                  <a:noFill/>
                </a:ln>
                <a:solidFill>
                  <a:prstClr val="black"/>
                </a:solidFill>
                <a:effectLst/>
                <a:uLnTx/>
                <a:uFillTx/>
                <a:ea typeface="+mn-ea"/>
                <a:cs typeface="Arial" pitchFamily="34" charset="0"/>
              </a:rPr>
              <a:t> Registration</a:t>
            </a:r>
            <a:endParaRPr lang="en-US" sz="900" dirty="0"/>
          </a:p>
        </p:txBody>
      </p:sp>
    </p:spTree>
    <p:extLst>
      <p:ext uri="{BB962C8B-B14F-4D97-AF65-F5344CB8AC3E}">
        <p14:creationId xmlns:p14="http://schemas.microsoft.com/office/powerpoint/2010/main" val="2253636442"/>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0BB10-34E2-0D92-B3E8-47785F84D9E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A8B6ECB-3E7C-E2A9-596E-206B6D5B28AE}"/>
              </a:ext>
            </a:extLst>
          </p:cNvPr>
          <p:cNvSpPr txBox="1"/>
          <p:nvPr/>
        </p:nvSpPr>
        <p:spPr>
          <a:xfrm>
            <a:off x="609600" y="1173202"/>
            <a:ext cx="8153400" cy="2585323"/>
          </a:xfrm>
          <a:prstGeom prst="rect">
            <a:avLst/>
          </a:prstGeom>
          <a:noFill/>
        </p:spPr>
        <p:txBody>
          <a:bodyPr wrap="square" rtlCol="0">
            <a:spAutoFit/>
          </a:bodyPr>
          <a:lstStyle/>
          <a:p>
            <a:r>
              <a:rPr lang="en-US" b="1" dirty="0"/>
              <a:t>Project Name </a:t>
            </a:r>
          </a:p>
          <a:p>
            <a:r>
              <a:rPr lang="en-US" dirty="0"/>
              <a:t>The </a:t>
            </a:r>
            <a:r>
              <a:rPr lang="en-US" dirty="0" err="1"/>
              <a:t>MarQ</a:t>
            </a:r>
            <a:r>
              <a:rPr lang="en-US" dirty="0"/>
              <a:t>– </a:t>
            </a:r>
            <a:r>
              <a:rPr lang="en-US" dirty="0" err="1"/>
              <a:t>Mostkbal</a:t>
            </a:r>
            <a:r>
              <a:rPr lang="en-US" dirty="0"/>
              <a:t> City, Egypt</a:t>
            </a:r>
          </a:p>
          <a:p>
            <a:endParaRPr lang="en-US" dirty="0"/>
          </a:p>
          <a:p>
            <a:r>
              <a:rPr lang="en-US" b="1" dirty="0"/>
              <a:t>Project Overview</a:t>
            </a:r>
          </a:p>
          <a:p>
            <a:r>
              <a:rPr lang="en-US" dirty="0"/>
              <a:t>Luxurious Residential compound located in </a:t>
            </a:r>
            <a:r>
              <a:rPr lang="en-US" dirty="0" err="1"/>
              <a:t>Mostakbal</a:t>
            </a:r>
            <a:r>
              <a:rPr lang="en-US" dirty="0"/>
              <a:t> City- New Cairo </a:t>
            </a:r>
          </a:p>
          <a:p>
            <a:r>
              <a:rPr lang="en-US" dirty="0"/>
              <a:t>Client: The </a:t>
            </a:r>
            <a:r>
              <a:rPr lang="en-US" dirty="0" err="1"/>
              <a:t>MarQ</a:t>
            </a:r>
            <a:r>
              <a:rPr lang="en-US" dirty="0"/>
              <a:t> Communities</a:t>
            </a:r>
          </a:p>
          <a:p>
            <a:r>
              <a:rPr lang="en-US" dirty="0"/>
              <a:t>	</a:t>
            </a:r>
          </a:p>
          <a:p>
            <a:r>
              <a:rPr lang="en-US" b="1" dirty="0"/>
              <a:t>FASSIELA scope of work</a:t>
            </a:r>
          </a:p>
          <a:p>
            <a:pPr marL="171450" indent="-171450">
              <a:buFont typeface="Arial" panose="020B0604020202020204" pitchFamily="34" charset="0"/>
              <a:buChar char="•"/>
            </a:pPr>
            <a:r>
              <a:rPr lang="en-US" dirty="0"/>
              <a:t>TIS &amp; Design for All Infrastructure Networks</a:t>
            </a:r>
          </a:p>
        </p:txBody>
      </p:sp>
      <p:pic>
        <p:nvPicPr>
          <p:cNvPr id="7" name="Picture 6">
            <a:extLst>
              <a:ext uri="{FF2B5EF4-FFF2-40B4-BE49-F238E27FC236}">
                <a16:creationId xmlns:a16="http://schemas.microsoft.com/office/drawing/2014/main" id="{C9E6D6C2-FD05-B913-48DD-0B59C4B1B1CC}"/>
              </a:ext>
            </a:extLst>
          </p:cNvPr>
          <p:cNvPicPr>
            <a:picLocks noChangeAspect="1"/>
          </p:cNvPicPr>
          <p:nvPr/>
        </p:nvPicPr>
        <p:blipFill>
          <a:blip r:embed="rId2"/>
          <a:stretch>
            <a:fillRect/>
          </a:stretch>
        </p:blipFill>
        <p:spPr>
          <a:xfrm>
            <a:off x="369569" y="19050"/>
            <a:ext cx="2822693" cy="981541"/>
          </a:xfrm>
          <a:prstGeom prst="rect">
            <a:avLst/>
          </a:prstGeom>
        </p:spPr>
      </p:pic>
      <p:sp>
        <p:nvSpPr>
          <p:cNvPr id="5" name="TextBox 4">
            <a:extLst>
              <a:ext uri="{FF2B5EF4-FFF2-40B4-BE49-F238E27FC236}">
                <a16:creationId xmlns:a16="http://schemas.microsoft.com/office/drawing/2014/main" id="{FAC55CE1-AD3A-F2A1-B441-ADC1BC911614}"/>
              </a:ext>
            </a:extLst>
          </p:cNvPr>
          <p:cNvSpPr txBox="1"/>
          <p:nvPr/>
        </p:nvSpPr>
        <p:spPr>
          <a:xfrm>
            <a:off x="3048000" y="769758"/>
            <a:ext cx="3048000" cy="461665"/>
          </a:xfrm>
          <a:prstGeom prst="rect">
            <a:avLst/>
          </a:prstGeom>
          <a:noFill/>
        </p:spPr>
        <p:txBody>
          <a:bodyPr wrap="square" rtlCol="0">
            <a:spAutoFit/>
          </a:bodyPr>
          <a:lstStyle/>
          <a:p>
            <a:r>
              <a:rPr lang="en-US" sz="2400" b="1" dirty="0">
                <a:solidFill>
                  <a:prstClr val="black"/>
                </a:solidFill>
                <a:cs typeface="Arial" pitchFamily="34" charset="0"/>
              </a:rPr>
              <a:t>KEY  PROJECTS - Egypt</a:t>
            </a:r>
            <a:endParaRPr lang="en-US" sz="2400" b="1" u="sng" dirty="0"/>
          </a:p>
        </p:txBody>
      </p:sp>
      <p:pic>
        <p:nvPicPr>
          <p:cNvPr id="9" name="Picture 8">
            <a:extLst>
              <a:ext uri="{FF2B5EF4-FFF2-40B4-BE49-F238E27FC236}">
                <a16:creationId xmlns:a16="http://schemas.microsoft.com/office/drawing/2014/main" id="{9563707B-7474-9DEF-4C80-A8780165153B}"/>
              </a:ext>
            </a:extLst>
          </p:cNvPr>
          <p:cNvPicPr>
            <a:picLocks noChangeAspect="1"/>
          </p:cNvPicPr>
          <p:nvPr/>
        </p:nvPicPr>
        <p:blipFill>
          <a:blip r:embed="rId3"/>
          <a:stretch>
            <a:fillRect/>
          </a:stretch>
        </p:blipFill>
        <p:spPr>
          <a:xfrm>
            <a:off x="1780916" y="3886200"/>
            <a:ext cx="5105400" cy="2858631"/>
          </a:xfrm>
          <a:prstGeom prst="rect">
            <a:avLst/>
          </a:prstGeom>
        </p:spPr>
      </p:pic>
    </p:spTree>
    <p:extLst>
      <p:ext uri="{BB962C8B-B14F-4D97-AF65-F5344CB8AC3E}">
        <p14:creationId xmlns:p14="http://schemas.microsoft.com/office/powerpoint/2010/main" val="3857114646"/>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C146B-890F-3909-EF26-50CDDA4149D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81833EF-5E2E-D831-ADE9-9FE952578857}"/>
              </a:ext>
            </a:extLst>
          </p:cNvPr>
          <p:cNvSpPr txBox="1"/>
          <p:nvPr/>
        </p:nvSpPr>
        <p:spPr>
          <a:xfrm>
            <a:off x="914400" y="1752600"/>
            <a:ext cx="3276600" cy="3416320"/>
          </a:xfrm>
          <a:prstGeom prst="rect">
            <a:avLst/>
          </a:prstGeom>
          <a:noFill/>
        </p:spPr>
        <p:txBody>
          <a:bodyPr wrap="square" rtlCol="0">
            <a:spAutoFit/>
          </a:bodyPr>
          <a:lstStyle/>
          <a:p>
            <a:r>
              <a:rPr lang="en-US" b="1" dirty="0"/>
              <a:t>Project Name </a:t>
            </a:r>
          </a:p>
          <a:p>
            <a:r>
              <a:rPr lang="en-US" dirty="0"/>
              <a:t>Aria– New Cairo, Egypt</a:t>
            </a:r>
          </a:p>
          <a:p>
            <a:endParaRPr lang="en-US" dirty="0"/>
          </a:p>
          <a:p>
            <a:r>
              <a:rPr lang="en-US" b="1" dirty="0"/>
              <a:t>Project Overview</a:t>
            </a:r>
          </a:p>
          <a:p>
            <a:r>
              <a:rPr lang="en-US" dirty="0"/>
              <a:t>Luxurious Residential compound located in </a:t>
            </a:r>
            <a:r>
              <a:rPr lang="en-US" dirty="0" err="1"/>
              <a:t>Mostakbal</a:t>
            </a:r>
            <a:r>
              <a:rPr lang="en-US" dirty="0"/>
              <a:t> City- New Cairo </a:t>
            </a:r>
          </a:p>
          <a:p>
            <a:r>
              <a:rPr lang="en-US" dirty="0"/>
              <a:t>Client: The </a:t>
            </a:r>
            <a:r>
              <a:rPr lang="en-US" dirty="0" err="1"/>
              <a:t>MarQ</a:t>
            </a:r>
            <a:r>
              <a:rPr lang="en-US" dirty="0"/>
              <a:t> Communities</a:t>
            </a:r>
          </a:p>
          <a:p>
            <a:r>
              <a:rPr lang="en-US" dirty="0"/>
              <a:t>	</a:t>
            </a:r>
          </a:p>
          <a:p>
            <a:r>
              <a:rPr lang="en-US" b="1" dirty="0"/>
              <a:t>FASSIELA scope of work</a:t>
            </a:r>
          </a:p>
          <a:p>
            <a:pPr marL="171450" indent="-171450">
              <a:buFont typeface="Arial" panose="020B0604020202020204" pitchFamily="34" charset="0"/>
              <a:buChar char="•"/>
            </a:pPr>
            <a:r>
              <a:rPr lang="en-US" dirty="0"/>
              <a:t>Design for All Infrastructure Networks</a:t>
            </a:r>
          </a:p>
        </p:txBody>
      </p:sp>
      <p:pic>
        <p:nvPicPr>
          <p:cNvPr id="7" name="Picture 6">
            <a:extLst>
              <a:ext uri="{FF2B5EF4-FFF2-40B4-BE49-F238E27FC236}">
                <a16:creationId xmlns:a16="http://schemas.microsoft.com/office/drawing/2014/main" id="{2750EBCB-0E22-5620-7E67-C3F4C2B9919D}"/>
              </a:ext>
            </a:extLst>
          </p:cNvPr>
          <p:cNvPicPr>
            <a:picLocks noChangeAspect="1"/>
          </p:cNvPicPr>
          <p:nvPr/>
        </p:nvPicPr>
        <p:blipFill>
          <a:blip r:embed="rId2"/>
          <a:stretch>
            <a:fillRect/>
          </a:stretch>
        </p:blipFill>
        <p:spPr>
          <a:xfrm>
            <a:off x="304800" y="0"/>
            <a:ext cx="2822693" cy="981541"/>
          </a:xfrm>
          <a:prstGeom prst="rect">
            <a:avLst/>
          </a:prstGeom>
        </p:spPr>
      </p:pic>
      <p:sp>
        <p:nvSpPr>
          <p:cNvPr id="5" name="TextBox 4">
            <a:extLst>
              <a:ext uri="{FF2B5EF4-FFF2-40B4-BE49-F238E27FC236}">
                <a16:creationId xmlns:a16="http://schemas.microsoft.com/office/drawing/2014/main" id="{5D354E74-45A8-0B7A-D69D-6E18E68BFF6C}"/>
              </a:ext>
            </a:extLst>
          </p:cNvPr>
          <p:cNvSpPr txBox="1"/>
          <p:nvPr/>
        </p:nvSpPr>
        <p:spPr>
          <a:xfrm>
            <a:off x="2800350" y="674573"/>
            <a:ext cx="30861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Egypt</a:t>
            </a:r>
            <a:endParaRPr lang="en-US" sz="2400" b="1" u="sng" dirty="0"/>
          </a:p>
        </p:txBody>
      </p:sp>
      <p:pic>
        <p:nvPicPr>
          <p:cNvPr id="3" name="Picture 2">
            <a:extLst>
              <a:ext uri="{FF2B5EF4-FFF2-40B4-BE49-F238E27FC236}">
                <a16:creationId xmlns:a16="http://schemas.microsoft.com/office/drawing/2014/main" id="{D38D5A0E-1B20-CCE9-25CE-E73E3F78568D}"/>
              </a:ext>
            </a:extLst>
          </p:cNvPr>
          <p:cNvPicPr>
            <a:picLocks noChangeAspect="1"/>
          </p:cNvPicPr>
          <p:nvPr/>
        </p:nvPicPr>
        <p:blipFill>
          <a:blip r:embed="rId3"/>
          <a:stretch>
            <a:fillRect/>
          </a:stretch>
        </p:blipFill>
        <p:spPr>
          <a:xfrm>
            <a:off x="4343400" y="1528465"/>
            <a:ext cx="4316892" cy="4857560"/>
          </a:xfrm>
          <a:prstGeom prst="rect">
            <a:avLst/>
          </a:prstGeom>
        </p:spPr>
      </p:pic>
    </p:spTree>
    <p:extLst>
      <p:ext uri="{BB962C8B-B14F-4D97-AF65-F5344CB8AC3E}">
        <p14:creationId xmlns:p14="http://schemas.microsoft.com/office/powerpoint/2010/main" val="1513259749"/>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D9F8E9-7C5D-5B9A-D1DE-3F0B32BE80FA}"/>
              </a:ext>
            </a:extLst>
          </p:cNvPr>
          <p:cNvSpPr txBox="1"/>
          <p:nvPr/>
        </p:nvSpPr>
        <p:spPr>
          <a:xfrm>
            <a:off x="685800" y="969069"/>
            <a:ext cx="7543800" cy="2739211"/>
          </a:xfrm>
          <a:prstGeom prst="rect">
            <a:avLst/>
          </a:prstGeom>
          <a:noFill/>
        </p:spPr>
        <p:txBody>
          <a:bodyPr wrap="square" rtlCol="0">
            <a:spAutoFit/>
          </a:bodyPr>
          <a:lstStyle/>
          <a:p>
            <a:r>
              <a:rPr lang="en-US" b="1" dirty="0"/>
              <a:t>Project Name </a:t>
            </a:r>
          </a:p>
          <a:p>
            <a:r>
              <a:rPr lang="en-US" dirty="0"/>
              <a:t>City of </a:t>
            </a:r>
            <a:r>
              <a:rPr lang="en-US" dirty="0" err="1"/>
              <a:t>Oddysia</a:t>
            </a:r>
            <a:r>
              <a:rPr lang="en-US" dirty="0"/>
              <a:t> – Cairo, Egypt</a:t>
            </a:r>
          </a:p>
          <a:p>
            <a:endParaRPr lang="en-US" sz="1200" dirty="0"/>
          </a:p>
          <a:p>
            <a:r>
              <a:rPr lang="en-US" b="1" dirty="0"/>
              <a:t>Project Overview</a:t>
            </a:r>
          </a:p>
          <a:p>
            <a:r>
              <a:rPr lang="en-US" dirty="0"/>
              <a:t>Luxurious Residential compound located in </a:t>
            </a:r>
            <a:r>
              <a:rPr lang="en-US" dirty="0" err="1"/>
              <a:t>Mostakbal</a:t>
            </a:r>
            <a:r>
              <a:rPr lang="en-US" dirty="0"/>
              <a:t> City- New Cairo </a:t>
            </a:r>
          </a:p>
          <a:p>
            <a:r>
              <a:rPr lang="en-US" dirty="0"/>
              <a:t>Client: Al Ahly </a:t>
            </a:r>
            <a:r>
              <a:rPr lang="en-US" dirty="0" err="1"/>
              <a:t>Sabbour</a:t>
            </a:r>
            <a:endParaRPr lang="en-US" dirty="0"/>
          </a:p>
          <a:p>
            <a:endParaRPr lang="en-US" sz="1600" dirty="0"/>
          </a:p>
          <a:p>
            <a:r>
              <a:rPr lang="en-US" b="1" dirty="0"/>
              <a:t>FASSIELA scope of work</a:t>
            </a:r>
          </a:p>
          <a:p>
            <a:pPr marL="171450" indent="-171450">
              <a:buFont typeface="Arial" panose="020B0604020202020204" pitchFamily="34" charset="0"/>
              <a:buChar char="•"/>
            </a:pPr>
            <a:r>
              <a:rPr lang="en-US" dirty="0"/>
              <a:t>Design Review and Value Engineering for All Infrastructure Networks</a:t>
            </a:r>
          </a:p>
          <a:p>
            <a:pPr marL="171450" indent="-171450">
              <a:buFont typeface="Arial" panose="020B0604020202020204" pitchFamily="34" charset="0"/>
              <a:buChar char="•"/>
            </a:pPr>
            <a:r>
              <a:rPr lang="en-US" dirty="0"/>
              <a:t>Quantity takeoffs for All Infrastructure Works</a:t>
            </a:r>
          </a:p>
        </p:txBody>
      </p:sp>
      <p:pic>
        <p:nvPicPr>
          <p:cNvPr id="7" name="Picture 6">
            <a:extLst>
              <a:ext uri="{FF2B5EF4-FFF2-40B4-BE49-F238E27FC236}">
                <a16:creationId xmlns:a16="http://schemas.microsoft.com/office/drawing/2014/main" id="{A22C7495-FD8F-E0DA-4AAF-E181A5133C54}"/>
              </a:ext>
            </a:extLst>
          </p:cNvPr>
          <p:cNvPicPr>
            <a:picLocks noChangeAspect="1"/>
          </p:cNvPicPr>
          <p:nvPr/>
        </p:nvPicPr>
        <p:blipFill>
          <a:blip r:embed="rId2"/>
          <a:stretch>
            <a:fillRect/>
          </a:stretch>
        </p:blipFill>
        <p:spPr>
          <a:xfrm>
            <a:off x="381000" y="28677"/>
            <a:ext cx="2822693" cy="981541"/>
          </a:xfrm>
          <a:prstGeom prst="rect">
            <a:avLst/>
          </a:prstGeom>
        </p:spPr>
      </p:pic>
      <p:sp>
        <p:nvSpPr>
          <p:cNvPr id="5" name="TextBox 4">
            <a:extLst>
              <a:ext uri="{FF2B5EF4-FFF2-40B4-BE49-F238E27FC236}">
                <a16:creationId xmlns:a16="http://schemas.microsoft.com/office/drawing/2014/main" id="{A5F4680B-4678-66D3-EB6A-512D5A847499}"/>
              </a:ext>
            </a:extLst>
          </p:cNvPr>
          <p:cNvSpPr txBox="1"/>
          <p:nvPr/>
        </p:nvSpPr>
        <p:spPr>
          <a:xfrm>
            <a:off x="2933700" y="697854"/>
            <a:ext cx="30480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Egypt</a:t>
            </a:r>
            <a:endParaRPr lang="en-US" sz="2400" b="1" u="sng" dirty="0"/>
          </a:p>
        </p:txBody>
      </p:sp>
      <p:pic>
        <p:nvPicPr>
          <p:cNvPr id="6" name="Picture 5">
            <a:extLst>
              <a:ext uri="{FF2B5EF4-FFF2-40B4-BE49-F238E27FC236}">
                <a16:creationId xmlns:a16="http://schemas.microsoft.com/office/drawing/2014/main" id="{FD077772-BFB4-53F1-1414-2CC6F414A083}"/>
              </a:ext>
            </a:extLst>
          </p:cNvPr>
          <p:cNvPicPr>
            <a:picLocks noChangeAspect="1"/>
          </p:cNvPicPr>
          <p:nvPr/>
        </p:nvPicPr>
        <p:blipFill>
          <a:blip r:embed="rId3"/>
          <a:stretch>
            <a:fillRect/>
          </a:stretch>
        </p:blipFill>
        <p:spPr>
          <a:xfrm>
            <a:off x="1447800" y="3789045"/>
            <a:ext cx="5715000" cy="3057525"/>
          </a:xfrm>
          <a:prstGeom prst="rect">
            <a:avLst/>
          </a:prstGeom>
        </p:spPr>
      </p:pic>
    </p:spTree>
    <p:extLst>
      <p:ext uri="{BB962C8B-B14F-4D97-AF65-F5344CB8AC3E}">
        <p14:creationId xmlns:p14="http://schemas.microsoft.com/office/powerpoint/2010/main" val="2128385550"/>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D9F8E9-7C5D-5B9A-D1DE-3F0B32BE80FA}"/>
              </a:ext>
            </a:extLst>
          </p:cNvPr>
          <p:cNvSpPr txBox="1"/>
          <p:nvPr/>
        </p:nvSpPr>
        <p:spPr>
          <a:xfrm>
            <a:off x="609600" y="1164212"/>
            <a:ext cx="8117693" cy="2308324"/>
          </a:xfrm>
          <a:prstGeom prst="rect">
            <a:avLst/>
          </a:prstGeom>
          <a:noFill/>
        </p:spPr>
        <p:txBody>
          <a:bodyPr wrap="square" rtlCol="0">
            <a:spAutoFit/>
          </a:bodyPr>
          <a:lstStyle/>
          <a:p>
            <a:pPr marL="12700">
              <a:lnSpc>
                <a:spcPct val="100000"/>
              </a:lnSpc>
            </a:pPr>
            <a:r>
              <a:rPr lang="en-US" b="1" spc="-5" dirty="0">
                <a:cs typeface="Trebuchet MS"/>
              </a:rPr>
              <a:t>Project</a:t>
            </a:r>
            <a:r>
              <a:rPr lang="en-US" b="1" spc="25" dirty="0">
                <a:cs typeface="Trebuchet MS"/>
              </a:rPr>
              <a:t> </a:t>
            </a:r>
            <a:r>
              <a:rPr lang="en-US" b="1" spc="-10" dirty="0">
                <a:cs typeface="Trebuchet MS"/>
              </a:rPr>
              <a:t>Name:</a:t>
            </a:r>
            <a:r>
              <a:rPr lang="en-US" b="1" spc="25" dirty="0">
                <a:cs typeface="Trebuchet MS"/>
              </a:rPr>
              <a:t>  (</a:t>
            </a:r>
            <a:r>
              <a:rPr lang="en-US" b="1" spc="-5" dirty="0">
                <a:cs typeface="Trebuchet MS"/>
              </a:rPr>
              <a:t>summer</a:t>
            </a:r>
            <a:r>
              <a:rPr lang="en-US" spc="-5" dirty="0"/>
              <a:t>)</a:t>
            </a:r>
            <a:r>
              <a:rPr lang="en-US" spc="-5" dirty="0">
                <a:cs typeface="Trebuchet MS"/>
              </a:rPr>
              <a:t>-</a:t>
            </a:r>
            <a:r>
              <a:rPr lang="en-US" spc="30" dirty="0">
                <a:cs typeface="Trebuchet MS"/>
              </a:rPr>
              <a:t> </a:t>
            </a:r>
            <a:r>
              <a:rPr lang="en-US" spc="-5" dirty="0">
                <a:cs typeface="Trebuchet MS"/>
              </a:rPr>
              <a:t>Ras El-</a:t>
            </a:r>
            <a:r>
              <a:rPr lang="en-US" spc="-5" dirty="0" err="1">
                <a:cs typeface="Trebuchet MS"/>
              </a:rPr>
              <a:t>Hekma</a:t>
            </a:r>
            <a:r>
              <a:rPr lang="en-US" dirty="0">
                <a:cs typeface="Trebuchet MS"/>
              </a:rPr>
              <a:t>,</a:t>
            </a:r>
            <a:r>
              <a:rPr lang="en-US" spc="15" dirty="0">
                <a:cs typeface="Trebuchet MS"/>
              </a:rPr>
              <a:t> </a:t>
            </a:r>
            <a:r>
              <a:rPr lang="en-US" spc="-5" dirty="0">
                <a:cs typeface="Trebuchet MS"/>
              </a:rPr>
              <a:t>Egypt</a:t>
            </a:r>
          </a:p>
          <a:p>
            <a:pPr marL="12700">
              <a:lnSpc>
                <a:spcPct val="100000"/>
              </a:lnSpc>
            </a:pPr>
            <a:endParaRPr lang="en-US" dirty="0">
              <a:cs typeface="Trebuchet MS"/>
            </a:endParaRPr>
          </a:p>
          <a:p>
            <a:pPr marL="12700">
              <a:lnSpc>
                <a:spcPct val="100000"/>
              </a:lnSpc>
            </a:pPr>
            <a:r>
              <a:rPr lang="en-US" b="1" spc="-5" dirty="0">
                <a:cs typeface="Trebuchet MS"/>
              </a:rPr>
              <a:t>Project</a:t>
            </a:r>
            <a:r>
              <a:rPr lang="en-US" b="1" spc="30" dirty="0">
                <a:cs typeface="Trebuchet MS"/>
              </a:rPr>
              <a:t> </a:t>
            </a:r>
            <a:r>
              <a:rPr lang="en-US" b="1" spc="-10" dirty="0">
                <a:cs typeface="Trebuchet MS"/>
              </a:rPr>
              <a:t>Description</a:t>
            </a:r>
            <a:r>
              <a:rPr lang="en-US" b="1" spc="65" dirty="0">
                <a:cs typeface="Trebuchet MS"/>
              </a:rPr>
              <a:t> </a:t>
            </a:r>
            <a:r>
              <a:rPr lang="en-US" b="1" spc="-5" dirty="0">
                <a:cs typeface="Trebuchet MS"/>
              </a:rPr>
              <a:t>:</a:t>
            </a:r>
            <a:r>
              <a:rPr lang="en-US" b="1" spc="-90" dirty="0">
                <a:cs typeface="Trebuchet MS"/>
              </a:rPr>
              <a:t> </a:t>
            </a:r>
            <a:r>
              <a:rPr lang="en-US" spc="-5" dirty="0">
                <a:cs typeface="Trebuchet MS"/>
              </a:rPr>
              <a:t>A</a:t>
            </a:r>
            <a:r>
              <a:rPr lang="en-US" spc="-65" dirty="0">
                <a:cs typeface="Trebuchet MS"/>
              </a:rPr>
              <a:t> </a:t>
            </a:r>
            <a:r>
              <a:rPr lang="en-US" spc="-5" dirty="0">
                <a:cs typeface="Trebuchet MS"/>
              </a:rPr>
              <a:t>residential</a:t>
            </a:r>
            <a:r>
              <a:rPr lang="en-US" spc="20" dirty="0">
                <a:cs typeface="Trebuchet MS"/>
              </a:rPr>
              <a:t> </a:t>
            </a:r>
            <a:r>
              <a:rPr lang="en-US" spc="-5" dirty="0">
                <a:cs typeface="Trebuchet MS"/>
              </a:rPr>
              <a:t>and</a:t>
            </a:r>
            <a:r>
              <a:rPr lang="en-US" spc="5" dirty="0">
                <a:cs typeface="Trebuchet MS"/>
              </a:rPr>
              <a:t> </a:t>
            </a:r>
            <a:r>
              <a:rPr lang="en-US" spc="-5" dirty="0">
                <a:cs typeface="Trebuchet MS"/>
              </a:rPr>
              <a:t>commercial</a:t>
            </a:r>
            <a:r>
              <a:rPr lang="en-US" spc="35" dirty="0">
                <a:cs typeface="Trebuchet MS"/>
              </a:rPr>
              <a:t> </a:t>
            </a:r>
            <a:r>
              <a:rPr lang="en-US" spc="-5" dirty="0">
                <a:cs typeface="Trebuchet MS"/>
              </a:rPr>
              <a:t>development</a:t>
            </a:r>
            <a:r>
              <a:rPr lang="en-US" spc="20" dirty="0">
                <a:cs typeface="Trebuchet MS"/>
              </a:rPr>
              <a:t> </a:t>
            </a:r>
            <a:r>
              <a:rPr lang="en-US" dirty="0">
                <a:cs typeface="Trebuchet MS"/>
              </a:rPr>
              <a:t>of </a:t>
            </a:r>
            <a:r>
              <a:rPr lang="en-US" spc="-5" dirty="0">
                <a:cs typeface="Trebuchet MS"/>
              </a:rPr>
              <a:t>3.496</a:t>
            </a:r>
            <a:r>
              <a:rPr lang="en-US" spc="-20" dirty="0">
                <a:cs typeface="Trebuchet MS"/>
              </a:rPr>
              <a:t> </a:t>
            </a:r>
            <a:r>
              <a:rPr lang="en-US" spc="-10" dirty="0">
                <a:cs typeface="Trebuchet MS"/>
              </a:rPr>
              <a:t>million</a:t>
            </a:r>
            <a:r>
              <a:rPr lang="en-US" spc="50" dirty="0">
                <a:cs typeface="Trebuchet MS"/>
              </a:rPr>
              <a:t> </a:t>
            </a:r>
            <a:r>
              <a:rPr lang="en-US" spc="-10" dirty="0">
                <a:cs typeface="Trebuchet MS"/>
              </a:rPr>
              <a:t>sqm </a:t>
            </a:r>
            <a:r>
              <a:rPr lang="en-US" dirty="0">
                <a:cs typeface="Trebuchet MS"/>
              </a:rPr>
              <a:t>in</a:t>
            </a:r>
            <a:r>
              <a:rPr lang="en-US" spc="15" dirty="0">
                <a:cs typeface="Trebuchet MS"/>
              </a:rPr>
              <a:t> </a:t>
            </a:r>
            <a:r>
              <a:rPr lang="en-US" spc="-10" dirty="0">
                <a:cs typeface="Trebuchet MS"/>
              </a:rPr>
              <a:t>Ras El-</a:t>
            </a:r>
            <a:r>
              <a:rPr lang="en-US" spc="-10" dirty="0" err="1">
                <a:cs typeface="Trebuchet MS"/>
              </a:rPr>
              <a:t>Hekma</a:t>
            </a:r>
            <a:r>
              <a:rPr lang="en-US" spc="-10" dirty="0">
                <a:cs typeface="Trebuchet MS"/>
              </a:rPr>
              <a:t> city phase 1</a:t>
            </a:r>
            <a:endParaRPr lang="en-US" dirty="0">
              <a:cs typeface="Trebuchet MS"/>
            </a:endParaRPr>
          </a:p>
          <a:p>
            <a:pPr>
              <a:lnSpc>
                <a:spcPct val="100000"/>
              </a:lnSpc>
              <a:spcBef>
                <a:spcPts val="5"/>
              </a:spcBef>
            </a:pPr>
            <a:endParaRPr lang="en-US" dirty="0">
              <a:cs typeface="Trebuchet MS"/>
            </a:endParaRPr>
          </a:p>
          <a:p>
            <a:pPr marL="12700">
              <a:lnSpc>
                <a:spcPct val="100000"/>
              </a:lnSpc>
            </a:pPr>
            <a:r>
              <a:rPr lang="en-US" b="1" spc="-15" dirty="0">
                <a:cs typeface="Trebuchet MS"/>
              </a:rPr>
              <a:t>Fassiela</a:t>
            </a:r>
            <a:r>
              <a:rPr lang="en-US" b="1" spc="20" dirty="0">
                <a:cs typeface="Trebuchet MS"/>
              </a:rPr>
              <a:t> </a:t>
            </a:r>
            <a:r>
              <a:rPr lang="en-US" b="1" spc="-10" dirty="0">
                <a:cs typeface="Trebuchet MS"/>
              </a:rPr>
              <a:t>Scope</a:t>
            </a:r>
            <a:r>
              <a:rPr lang="en-US" b="1" spc="40" dirty="0">
                <a:cs typeface="Trebuchet MS"/>
              </a:rPr>
              <a:t> </a:t>
            </a:r>
            <a:r>
              <a:rPr lang="en-US" b="1" spc="-10" dirty="0">
                <a:cs typeface="Trebuchet MS"/>
              </a:rPr>
              <a:t>of</a:t>
            </a:r>
            <a:r>
              <a:rPr lang="en-US" b="1" spc="10" dirty="0">
                <a:cs typeface="Trebuchet MS"/>
              </a:rPr>
              <a:t> </a:t>
            </a:r>
            <a:r>
              <a:rPr lang="en-US" b="1" spc="-10" dirty="0">
                <a:cs typeface="Trebuchet MS"/>
              </a:rPr>
              <a:t>Work:</a:t>
            </a:r>
            <a:r>
              <a:rPr lang="en-US" b="1" spc="-20" dirty="0">
                <a:cs typeface="Trebuchet MS"/>
              </a:rPr>
              <a:t> </a:t>
            </a:r>
            <a:r>
              <a:rPr lang="en-US" spc="-5" dirty="0">
                <a:cs typeface="Trebuchet MS"/>
              </a:rPr>
              <a:t>Preparation of BODR for roads and fire network, water supply network, sewage network, stormwater network, electrical MV/LV networks, &amp; irrigation network.</a:t>
            </a:r>
            <a:endParaRPr lang="en-US" dirty="0">
              <a:cs typeface="Trebuchet MS"/>
            </a:endParaRPr>
          </a:p>
        </p:txBody>
      </p:sp>
      <p:pic>
        <p:nvPicPr>
          <p:cNvPr id="7" name="Picture 6">
            <a:extLst>
              <a:ext uri="{FF2B5EF4-FFF2-40B4-BE49-F238E27FC236}">
                <a16:creationId xmlns:a16="http://schemas.microsoft.com/office/drawing/2014/main" id="{A22C7495-FD8F-E0DA-4AAF-E181A5133C54}"/>
              </a:ext>
            </a:extLst>
          </p:cNvPr>
          <p:cNvPicPr>
            <a:picLocks noChangeAspect="1"/>
          </p:cNvPicPr>
          <p:nvPr/>
        </p:nvPicPr>
        <p:blipFill>
          <a:blip r:embed="rId2"/>
          <a:stretch>
            <a:fillRect/>
          </a:stretch>
        </p:blipFill>
        <p:spPr>
          <a:xfrm>
            <a:off x="381000" y="-2393"/>
            <a:ext cx="2822693" cy="981541"/>
          </a:xfrm>
          <a:prstGeom prst="rect">
            <a:avLst/>
          </a:prstGeom>
        </p:spPr>
      </p:pic>
      <p:sp>
        <p:nvSpPr>
          <p:cNvPr id="9" name="TextBox 8">
            <a:extLst>
              <a:ext uri="{FF2B5EF4-FFF2-40B4-BE49-F238E27FC236}">
                <a16:creationId xmlns:a16="http://schemas.microsoft.com/office/drawing/2014/main" id="{978766D9-F6FA-B041-42B9-2849524EA39D}"/>
              </a:ext>
            </a:extLst>
          </p:cNvPr>
          <p:cNvSpPr txBox="1"/>
          <p:nvPr/>
        </p:nvSpPr>
        <p:spPr>
          <a:xfrm>
            <a:off x="3173619" y="610015"/>
            <a:ext cx="2989654"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Egypt</a:t>
            </a:r>
            <a:endParaRPr lang="en-US" sz="2400" b="1" u="sng" dirty="0"/>
          </a:p>
        </p:txBody>
      </p:sp>
      <p:pic>
        <p:nvPicPr>
          <p:cNvPr id="2" name="Picture 1">
            <a:extLst>
              <a:ext uri="{FF2B5EF4-FFF2-40B4-BE49-F238E27FC236}">
                <a16:creationId xmlns:a16="http://schemas.microsoft.com/office/drawing/2014/main" id="{FD2369B8-A595-473D-B58C-F87CD06728A1}"/>
              </a:ext>
            </a:extLst>
          </p:cNvPr>
          <p:cNvPicPr>
            <a:picLocks noChangeAspect="1"/>
          </p:cNvPicPr>
          <p:nvPr/>
        </p:nvPicPr>
        <p:blipFill>
          <a:blip r:embed="rId3"/>
          <a:stretch>
            <a:fillRect/>
          </a:stretch>
        </p:blipFill>
        <p:spPr>
          <a:xfrm rot="5400000">
            <a:off x="3155644" y="2198602"/>
            <a:ext cx="3025604" cy="5943600"/>
          </a:xfrm>
          <a:prstGeom prst="rect">
            <a:avLst/>
          </a:prstGeom>
        </p:spPr>
      </p:pic>
    </p:spTree>
    <p:extLst>
      <p:ext uri="{BB962C8B-B14F-4D97-AF65-F5344CB8AC3E}">
        <p14:creationId xmlns:p14="http://schemas.microsoft.com/office/powerpoint/2010/main" val="817231505"/>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D9F8E9-7C5D-5B9A-D1DE-3F0B32BE80FA}"/>
              </a:ext>
            </a:extLst>
          </p:cNvPr>
          <p:cNvSpPr txBox="1"/>
          <p:nvPr/>
        </p:nvSpPr>
        <p:spPr>
          <a:xfrm>
            <a:off x="645307" y="1066800"/>
            <a:ext cx="8041493" cy="2308324"/>
          </a:xfrm>
          <a:prstGeom prst="rect">
            <a:avLst/>
          </a:prstGeom>
          <a:noFill/>
        </p:spPr>
        <p:txBody>
          <a:bodyPr wrap="square" rtlCol="0">
            <a:spAutoFit/>
          </a:bodyPr>
          <a:lstStyle/>
          <a:p>
            <a:pPr marL="12700">
              <a:lnSpc>
                <a:spcPct val="100000"/>
              </a:lnSpc>
            </a:pPr>
            <a:r>
              <a:rPr lang="en-GB" b="1" spc="-5" dirty="0">
                <a:cs typeface="Trebuchet MS"/>
              </a:rPr>
              <a:t>Project</a:t>
            </a:r>
            <a:r>
              <a:rPr lang="en-GB" b="1" spc="25" dirty="0">
                <a:cs typeface="Trebuchet MS"/>
              </a:rPr>
              <a:t> </a:t>
            </a:r>
            <a:r>
              <a:rPr lang="en-GB" b="1" spc="-10" dirty="0">
                <a:cs typeface="Trebuchet MS"/>
              </a:rPr>
              <a:t>Name:</a:t>
            </a:r>
            <a:r>
              <a:rPr lang="en-GB" b="1" spc="25" dirty="0">
                <a:cs typeface="Trebuchet MS"/>
              </a:rPr>
              <a:t> </a:t>
            </a:r>
            <a:r>
              <a:rPr lang="en-GB" spc="-5" dirty="0"/>
              <a:t>BP-04 (city edge)</a:t>
            </a:r>
            <a:r>
              <a:rPr lang="en-GB" spc="-5" dirty="0">
                <a:cs typeface="Trebuchet MS"/>
              </a:rPr>
              <a:t>-</a:t>
            </a:r>
            <a:r>
              <a:rPr lang="en-GB" spc="30" dirty="0">
                <a:cs typeface="Trebuchet MS"/>
              </a:rPr>
              <a:t> </a:t>
            </a:r>
            <a:r>
              <a:rPr lang="en-GB" spc="-5" dirty="0">
                <a:cs typeface="Trebuchet MS"/>
              </a:rPr>
              <a:t>New</a:t>
            </a:r>
            <a:r>
              <a:rPr lang="en-GB" spc="15" dirty="0">
                <a:cs typeface="Trebuchet MS"/>
              </a:rPr>
              <a:t> </a:t>
            </a:r>
            <a:r>
              <a:rPr lang="en-GB" dirty="0">
                <a:cs typeface="Trebuchet MS"/>
              </a:rPr>
              <a:t>Cairo,</a:t>
            </a:r>
            <a:r>
              <a:rPr lang="en-GB" spc="15" dirty="0">
                <a:cs typeface="Trebuchet MS"/>
              </a:rPr>
              <a:t> </a:t>
            </a:r>
            <a:r>
              <a:rPr lang="en-GB" spc="-5" dirty="0">
                <a:cs typeface="Trebuchet MS"/>
              </a:rPr>
              <a:t>Egypt</a:t>
            </a:r>
            <a:endParaRPr lang="en-GB" dirty="0">
              <a:cs typeface="Trebuchet MS"/>
            </a:endParaRPr>
          </a:p>
          <a:p>
            <a:pPr>
              <a:lnSpc>
                <a:spcPct val="100000"/>
              </a:lnSpc>
              <a:spcBef>
                <a:spcPts val="5"/>
              </a:spcBef>
            </a:pPr>
            <a:endParaRPr lang="en-GB" dirty="0">
              <a:cs typeface="Trebuchet MS"/>
            </a:endParaRPr>
          </a:p>
          <a:p>
            <a:pPr marL="12700">
              <a:lnSpc>
                <a:spcPct val="100000"/>
              </a:lnSpc>
            </a:pPr>
            <a:r>
              <a:rPr lang="en-GB" b="1" spc="-5" dirty="0">
                <a:cs typeface="Trebuchet MS"/>
              </a:rPr>
              <a:t>Project</a:t>
            </a:r>
            <a:r>
              <a:rPr lang="en-GB" b="1" spc="30" dirty="0">
                <a:cs typeface="Trebuchet MS"/>
              </a:rPr>
              <a:t> </a:t>
            </a:r>
            <a:r>
              <a:rPr lang="en-GB" b="1" spc="-10" dirty="0">
                <a:cs typeface="Trebuchet MS"/>
              </a:rPr>
              <a:t>Description</a:t>
            </a:r>
            <a:r>
              <a:rPr lang="en-GB" b="1" spc="65" dirty="0">
                <a:cs typeface="Trebuchet MS"/>
              </a:rPr>
              <a:t> </a:t>
            </a:r>
            <a:r>
              <a:rPr lang="en-GB" b="1" spc="-5" dirty="0">
                <a:cs typeface="Trebuchet MS"/>
              </a:rPr>
              <a:t>:</a:t>
            </a:r>
            <a:r>
              <a:rPr lang="en-GB" b="1" spc="-90" dirty="0">
                <a:cs typeface="Trebuchet MS"/>
              </a:rPr>
              <a:t> </a:t>
            </a:r>
            <a:r>
              <a:rPr lang="en-GB" spc="-5" dirty="0">
                <a:cs typeface="Trebuchet MS"/>
              </a:rPr>
              <a:t>A</a:t>
            </a:r>
            <a:r>
              <a:rPr lang="en-GB" spc="-65" dirty="0">
                <a:cs typeface="Trebuchet MS"/>
              </a:rPr>
              <a:t> </a:t>
            </a:r>
            <a:r>
              <a:rPr lang="en-GB" spc="-5" dirty="0">
                <a:cs typeface="Trebuchet MS"/>
              </a:rPr>
              <a:t>residential</a:t>
            </a:r>
            <a:r>
              <a:rPr lang="en-GB" spc="20" dirty="0">
                <a:cs typeface="Trebuchet MS"/>
              </a:rPr>
              <a:t> </a:t>
            </a:r>
            <a:r>
              <a:rPr lang="en-GB" spc="-5" dirty="0">
                <a:cs typeface="Trebuchet MS"/>
              </a:rPr>
              <a:t>and</a:t>
            </a:r>
            <a:r>
              <a:rPr lang="en-GB" spc="5" dirty="0">
                <a:cs typeface="Trebuchet MS"/>
              </a:rPr>
              <a:t> </a:t>
            </a:r>
            <a:r>
              <a:rPr lang="en-GB" spc="-5" dirty="0">
                <a:cs typeface="Trebuchet MS"/>
              </a:rPr>
              <a:t>commercial</a:t>
            </a:r>
            <a:r>
              <a:rPr lang="en-GB" spc="35" dirty="0">
                <a:cs typeface="Trebuchet MS"/>
              </a:rPr>
              <a:t> </a:t>
            </a:r>
            <a:r>
              <a:rPr lang="en-GB" spc="-5" dirty="0">
                <a:cs typeface="Trebuchet MS"/>
              </a:rPr>
              <a:t>development</a:t>
            </a:r>
            <a:r>
              <a:rPr lang="en-GB" spc="20" dirty="0">
                <a:cs typeface="Trebuchet MS"/>
              </a:rPr>
              <a:t> </a:t>
            </a:r>
            <a:r>
              <a:rPr lang="en-GB" dirty="0">
                <a:cs typeface="Trebuchet MS"/>
              </a:rPr>
              <a:t>of</a:t>
            </a:r>
          </a:p>
          <a:p>
            <a:pPr marL="12700">
              <a:lnSpc>
                <a:spcPct val="100000"/>
              </a:lnSpc>
            </a:pPr>
            <a:r>
              <a:rPr lang="en-GB" spc="-5" dirty="0">
                <a:cs typeface="Trebuchet MS"/>
              </a:rPr>
              <a:t>0.16</a:t>
            </a:r>
            <a:r>
              <a:rPr lang="en-GB" spc="-20" dirty="0">
                <a:cs typeface="Trebuchet MS"/>
              </a:rPr>
              <a:t> </a:t>
            </a:r>
            <a:r>
              <a:rPr lang="en-GB" spc="-10" dirty="0">
                <a:cs typeface="Trebuchet MS"/>
              </a:rPr>
              <a:t>million</a:t>
            </a:r>
            <a:r>
              <a:rPr lang="en-GB" spc="50" dirty="0">
                <a:cs typeface="Trebuchet MS"/>
              </a:rPr>
              <a:t> </a:t>
            </a:r>
            <a:r>
              <a:rPr lang="en-GB" spc="-10" dirty="0">
                <a:cs typeface="Trebuchet MS"/>
              </a:rPr>
              <a:t>sqm </a:t>
            </a:r>
            <a:r>
              <a:rPr lang="en-GB" dirty="0">
                <a:cs typeface="Trebuchet MS"/>
              </a:rPr>
              <a:t>in</a:t>
            </a:r>
            <a:r>
              <a:rPr lang="en-GB" spc="15" dirty="0">
                <a:cs typeface="Trebuchet MS"/>
              </a:rPr>
              <a:t> </a:t>
            </a:r>
            <a:r>
              <a:rPr lang="en-GB" spc="-10" dirty="0">
                <a:cs typeface="Trebuchet MS"/>
              </a:rPr>
              <a:t>New</a:t>
            </a:r>
            <a:r>
              <a:rPr lang="en-GB" spc="20" dirty="0">
                <a:cs typeface="Trebuchet MS"/>
              </a:rPr>
              <a:t> </a:t>
            </a:r>
            <a:r>
              <a:rPr lang="en-GB" spc="-5" dirty="0">
                <a:cs typeface="Trebuchet MS"/>
              </a:rPr>
              <a:t>Cairo</a:t>
            </a:r>
            <a:endParaRPr lang="en-GB" dirty="0">
              <a:cs typeface="Trebuchet MS"/>
            </a:endParaRPr>
          </a:p>
          <a:p>
            <a:pPr>
              <a:lnSpc>
                <a:spcPct val="100000"/>
              </a:lnSpc>
              <a:spcBef>
                <a:spcPts val="5"/>
              </a:spcBef>
            </a:pPr>
            <a:endParaRPr lang="en-GB" dirty="0">
              <a:cs typeface="Trebuchet MS"/>
            </a:endParaRPr>
          </a:p>
          <a:p>
            <a:pPr marL="12700">
              <a:lnSpc>
                <a:spcPct val="100000"/>
              </a:lnSpc>
            </a:pPr>
            <a:r>
              <a:rPr lang="en-US" b="1" spc="-15" dirty="0">
                <a:cs typeface="Trebuchet MS"/>
              </a:rPr>
              <a:t>Fassiela</a:t>
            </a:r>
            <a:r>
              <a:rPr lang="en-US" b="1" spc="20" dirty="0">
                <a:cs typeface="Trebuchet MS"/>
              </a:rPr>
              <a:t> </a:t>
            </a:r>
            <a:r>
              <a:rPr lang="en-US" b="1" spc="-10" dirty="0">
                <a:cs typeface="Trebuchet MS"/>
              </a:rPr>
              <a:t>Scope</a:t>
            </a:r>
            <a:r>
              <a:rPr lang="en-US" b="1" spc="40" dirty="0">
                <a:cs typeface="Trebuchet MS"/>
              </a:rPr>
              <a:t> </a:t>
            </a:r>
            <a:r>
              <a:rPr lang="en-US" b="1" spc="-10" dirty="0">
                <a:cs typeface="Trebuchet MS"/>
              </a:rPr>
              <a:t>of</a:t>
            </a:r>
            <a:r>
              <a:rPr lang="en-US" b="1" spc="10" dirty="0">
                <a:cs typeface="Trebuchet MS"/>
              </a:rPr>
              <a:t> </a:t>
            </a:r>
            <a:r>
              <a:rPr lang="en-US" b="1" spc="-10" dirty="0">
                <a:cs typeface="Trebuchet MS"/>
              </a:rPr>
              <a:t>Work:</a:t>
            </a:r>
            <a:r>
              <a:rPr lang="en-US" b="1" spc="-20" dirty="0">
                <a:cs typeface="Trebuchet MS"/>
              </a:rPr>
              <a:t> </a:t>
            </a:r>
            <a:r>
              <a:rPr lang="en-US" spc="-5" dirty="0">
                <a:cs typeface="Trebuchet MS"/>
              </a:rPr>
              <a:t>Design of roads and fire network, water supply network, sewage network, stormwater network, electrical MV/LV networks, &amp; irrigation network.</a:t>
            </a:r>
            <a:endParaRPr lang="en-US" dirty="0">
              <a:cs typeface="Trebuchet MS"/>
            </a:endParaRPr>
          </a:p>
        </p:txBody>
      </p:sp>
      <p:pic>
        <p:nvPicPr>
          <p:cNvPr id="7" name="Picture 6">
            <a:extLst>
              <a:ext uri="{FF2B5EF4-FFF2-40B4-BE49-F238E27FC236}">
                <a16:creationId xmlns:a16="http://schemas.microsoft.com/office/drawing/2014/main" id="{A22C7495-FD8F-E0DA-4AAF-E181A5133C54}"/>
              </a:ext>
            </a:extLst>
          </p:cNvPr>
          <p:cNvPicPr>
            <a:picLocks noChangeAspect="1"/>
          </p:cNvPicPr>
          <p:nvPr/>
        </p:nvPicPr>
        <p:blipFill>
          <a:blip r:embed="rId2"/>
          <a:stretch>
            <a:fillRect/>
          </a:stretch>
        </p:blipFill>
        <p:spPr>
          <a:xfrm>
            <a:off x="381000" y="7035"/>
            <a:ext cx="2822693" cy="981541"/>
          </a:xfrm>
          <a:prstGeom prst="rect">
            <a:avLst/>
          </a:prstGeom>
        </p:spPr>
      </p:pic>
      <p:sp>
        <p:nvSpPr>
          <p:cNvPr id="9" name="TextBox 8">
            <a:extLst>
              <a:ext uri="{FF2B5EF4-FFF2-40B4-BE49-F238E27FC236}">
                <a16:creationId xmlns:a16="http://schemas.microsoft.com/office/drawing/2014/main" id="{978766D9-F6FA-B041-42B9-2849524EA39D}"/>
              </a:ext>
            </a:extLst>
          </p:cNvPr>
          <p:cNvSpPr txBox="1"/>
          <p:nvPr/>
        </p:nvSpPr>
        <p:spPr>
          <a:xfrm>
            <a:off x="3161103" y="608945"/>
            <a:ext cx="30099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Egypt</a:t>
            </a:r>
            <a:endParaRPr lang="en-US" sz="2400" b="1" u="sng" dirty="0"/>
          </a:p>
        </p:txBody>
      </p:sp>
      <p:pic>
        <p:nvPicPr>
          <p:cNvPr id="3" name="image2.jpeg">
            <a:extLst>
              <a:ext uri="{FF2B5EF4-FFF2-40B4-BE49-F238E27FC236}">
                <a16:creationId xmlns:a16="http://schemas.microsoft.com/office/drawing/2014/main" id="{3AA9D3DD-215F-4E76-9348-D9C656EDBE03}"/>
              </a:ext>
            </a:extLst>
          </p:cNvPr>
          <p:cNvPicPr/>
          <p:nvPr/>
        </p:nvPicPr>
        <p:blipFill>
          <a:blip r:embed="rId3" cstate="print"/>
          <a:stretch>
            <a:fillRect/>
          </a:stretch>
        </p:blipFill>
        <p:spPr>
          <a:xfrm>
            <a:off x="1295400" y="3375124"/>
            <a:ext cx="6515100" cy="3330476"/>
          </a:xfrm>
          <a:prstGeom prst="rect">
            <a:avLst/>
          </a:prstGeom>
        </p:spPr>
      </p:pic>
    </p:spTree>
    <p:extLst>
      <p:ext uri="{BB962C8B-B14F-4D97-AF65-F5344CB8AC3E}">
        <p14:creationId xmlns:p14="http://schemas.microsoft.com/office/powerpoint/2010/main" val="2734787086"/>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791449" y="669169"/>
            <a:ext cx="3637301" cy="392121"/>
          </a:xfrm>
          <a:prstGeom prst="rect">
            <a:avLst/>
          </a:prstGeom>
        </p:spPr>
        <p:txBody>
          <a:bodyPr lIns="0" tIns="0" rIns="0" bIns="0">
            <a:noAutofit/>
          </a:bodyPr>
          <a:lstStyle/>
          <a:p>
            <a:pPr algn="ctr"/>
            <a:r>
              <a:rPr lang="en-US" sz="2000" b="1" u="sng" dirty="0"/>
              <a:t>General Manager’s Int’l Message</a:t>
            </a:r>
          </a:p>
          <a:p>
            <a:pPr marL="1827213" algn="ctr"/>
            <a:endParaRPr lang="en-US" sz="2000" b="1" u="sng" dirty="0"/>
          </a:p>
          <a:p>
            <a:pPr marL="1827213" algn="ctr"/>
            <a:endParaRPr lang="en-US" sz="2000" dirty="0"/>
          </a:p>
          <a:p>
            <a:pPr marL="1827213" algn="ctr"/>
            <a:r>
              <a:rPr lang="en-US" sz="2000" dirty="0"/>
              <a:t>			</a:t>
            </a:r>
          </a:p>
        </p:txBody>
      </p:sp>
      <p:sp>
        <p:nvSpPr>
          <p:cNvPr id="2" name="TextBox 1">
            <a:extLst>
              <a:ext uri="{FF2B5EF4-FFF2-40B4-BE49-F238E27FC236}">
                <a16:creationId xmlns:a16="http://schemas.microsoft.com/office/drawing/2014/main" id="{369D38EE-92AA-46DA-8B95-89330B7FF9BD}"/>
              </a:ext>
            </a:extLst>
          </p:cNvPr>
          <p:cNvSpPr txBox="1"/>
          <p:nvPr/>
        </p:nvSpPr>
        <p:spPr bwMode="auto">
          <a:xfrm>
            <a:off x="381000" y="1143000"/>
            <a:ext cx="8458200" cy="5478423"/>
          </a:xfrm>
          <a:prstGeom prst="rect">
            <a:avLst/>
          </a:prstGeom>
          <a:noFill/>
          <a:ln w="9525">
            <a:noFill/>
            <a:miter lim="800000"/>
            <a:headEnd/>
            <a:tailEnd/>
          </a:ln>
        </p:spPr>
        <p:txBody>
          <a:bodyPr wrap="square" rtlCol="0">
            <a:spAutoFit/>
          </a:bodyPr>
          <a:lstStyle/>
          <a:p>
            <a:pPr algn="ctr"/>
            <a:r>
              <a:rPr lang="ar-SA" sz="2000" b="1" dirty="0"/>
              <a:t>( إِنْ قَامَتْ عَلَى أَحَدِكُمُ الْقِيَامَةُ، وَفِي يَدِهِ فَسِيلَةٌ فَلْيَغْرِسْهَا )</a:t>
            </a:r>
            <a:endParaRPr lang="en-US" sz="2000" dirty="0">
              <a:solidFill>
                <a:prstClr val="black"/>
              </a:solidFill>
              <a:latin typeface="Arial Narrow"/>
            </a:endParaRPr>
          </a:p>
          <a:p>
            <a:pPr algn="just">
              <a:lnSpc>
                <a:spcPts val="1200"/>
              </a:lnSpc>
            </a:pPr>
            <a:endParaRPr lang="en-US" sz="2000" dirty="0">
              <a:solidFill>
                <a:prstClr val="black"/>
              </a:solidFill>
              <a:latin typeface="Arial Narrow"/>
            </a:endParaRPr>
          </a:p>
          <a:p>
            <a:pPr algn="just"/>
            <a:r>
              <a:rPr lang="en-US" sz="2000" dirty="0"/>
              <a:t>Profit Mohamed (PBUH) Said:  If it is the last few moments for you on earth and you have in your hand a “baby palm tree” you must plant it. </a:t>
            </a:r>
          </a:p>
          <a:p>
            <a:pPr algn="just"/>
            <a:endParaRPr lang="en-US" sz="2000" dirty="0"/>
          </a:p>
          <a:p>
            <a:pPr algn="just"/>
            <a:r>
              <a:rPr lang="en-US" sz="2000" dirty="0"/>
              <a:t>Although this quote by Profit Mohamed (PBUH) has always been used by Muslim scholars in the context of encouraging people to work hard until the last minute of their lives which is absolutely true, in our opinion, there are no better words that can reflect enthusiasm about the modern notion of “Sustainability” than those words.</a:t>
            </a:r>
          </a:p>
          <a:p>
            <a:pPr algn="just"/>
            <a:endParaRPr lang="en-US" sz="2000" dirty="0"/>
          </a:p>
          <a:p>
            <a:pPr algn="just"/>
            <a:r>
              <a:rPr lang="en-US" sz="2000" dirty="0"/>
              <a:t>Being so passionate about Sustainability since voices have gone loud worldwide about climate change and the urgency that we humans should change the way we do things in order to avoid the foreseen catastrophic consequences, I have pursued a sustainable engineering credential in the field of transportation which is Sustainable Engineering Professional “STP” from the </a:t>
            </a:r>
            <a:r>
              <a:rPr lang="en-US" sz="2000" dirty="0" err="1"/>
              <a:t>Greenroads</a:t>
            </a:r>
            <a:r>
              <a:rPr lang="en-US" sz="2000" dirty="0"/>
              <a:t> Foundation, USA and I completed my MBA focusing on Sustainable Business Practices from the University of Cumbria, UK. </a:t>
            </a:r>
          </a:p>
        </p:txBody>
      </p:sp>
      <p:pic>
        <p:nvPicPr>
          <p:cNvPr id="6" name="Picture 5">
            <a:extLst>
              <a:ext uri="{FF2B5EF4-FFF2-40B4-BE49-F238E27FC236}">
                <a16:creationId xmlns:a16="http://schemas.microsoft.com/office/drawing/2014/main" id="{BCC57601-712B-406D-A1DF-8439E1E8C727}"/>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65760" y="0"/>
            <a:ext cx="2824398" cy="9795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4755802"/>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8E73DA-1C72-8BEF-936E-A4092D0B1F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95" b="20516"/>
          <a:stretch/>
        </p:blipFill>
        <p:spPr>
          <a:xfrm>
            <a:off x="990600" y="3581400"/>
            <a:ext cx="7162800" cy="3124200"/>
          </a:xfrm>
          <a:prstGeom prst="rect">
            <a:avLst/>
          </a:prstGeom>
        </p:spPr>
      </p:pic>
      <p:sp>
        <p:nvSpPr>
          <p:cNvPr id="6" name="TextBox 5">
            <a:extLst>
              <a:ext uri="{FF2B5EF4-FFF2-40B4-BE49-F238E27FC236}">
                <a16:creationId xmlns:a16="http://schemas.microsoft.com/office/drawing/2014/main" id="{0801068D-354E-C771-5DBE-890916365494}"/>
              </a:ext>
            </a:extLst>
          </p:cNvPr>
          <p:cNvSpPr txBox="1"/>
          <p:nvPr/>
        </p:nvSpPr>
        <p:spPr>
          <a:xfrm>
            <a:off x="838200" y="1219200"/>
            <a:ext cx="7696200" cy="1754326"/>
          </a:xfrm>
          <a:prstGeom prst="rect">
            <a:avLst/>
          </a:prstGeom>
          <a:noFill/>
        </p:spPr>
        <p:txBody>
          <a:bodyPr wrap="square" rtlCol="0">
            <a:spAutoFit/>
          </a:bodyPr>
          <a:lstStyle/>
          <a:p>
            <a:r>
              <a:rPr lang="en-US" b="1" dirty="0"/>
              <a:t>Project Name: </a:t>
            </a:r>
            <a:r>
              <a:rPr lang="en-US" dirty="0" err="1"/>
              <a:t>Sa’ada</a:t>
            </a:r>
            <a:r>
              <a:rPr lang="en-US" dirty="0"/>
              <a:t> Development- Cairo-Suez Road Cairo Egypt</a:t>
            </a:r>
          </a:p>
          <a:p>
            <a:endParaRPr lang="en-US" dirty="0"/>
          </a:p>
          <a:p>
            <a:r>
              <a:rPr lang="en-US" b="1" dirty="0"/>
              <a:t>Project Description :</a:t>
            </a:r>
            <a:r>
              <a:rPr lang="en-US" dirty="0"/>
              <a:t> A residential and commercial development of 1.5 million sq. Km in New Cairo</a:t>
            </a:r>
          </a:p>
          <a:p>
            <a:endParaRPr lang="en-US" dirty="0"/>
          </a:p>
          <a:p>
            <a:r>
              <a:rPr lang="en-US" b="1" dirty="0"/>
              <a:t>Fassiela Scope of Work:</a:t>
            </a:r>
            <a:r>
              <a:rPr lang="en-US" dirty="0"/>
              <a:t> TIS- Design of Roads &amp; Infrastructure</a:t>
            </a:r>
          </a:p>
        </p:txBody>
      </p:sp>
      <p:sp>
        <p:nvSpPr>
          <p:cNvPr id="7" name="TextBox 6">
            <a:extLst>
              <a:ext uri="{FF2B5EF4-FFF2-40B4-BE49-F238E27FC236}">
                <a16:creationId xmlns:a16="http://schemas.microsoft.com/office/drawing/2014/main" id="{17220023-C5A0-4514-A19B-AEDD47F25444}"/>
              </a:ext>
            </a:extLst>
          </p:cNvPr>
          <p:cNvSpPr txBox="1"/>
          <p:nvPr/>
        </p:nvSpPr>
        <p:spPr>
          <a:xfrm>
            <a:off x="3067050" y="638705"/>
            <a:ext cx="30099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Egypt</a:t>
            </a:r>
            <a:endParaRPr lang="en-US" sz="2400" b="1" u="sng" dirty="0"/>
          </a:p>
        </p:txBody>
      </p:sp>
      <p:pic>
        <p:nvPicPr>
          <p:cNvPr id="8" name="Picture 7">
            <a:extLst>
              <a:ext uri="{FF2B5EF4-FFF2-40B4-BE49-F238E27FC236}">
                <a16:creationId xmlns:a16="http://schemas.microsoft.com/office/drawing/2014/main" id="{14A4B332-4E8C-671C-271B-3D9533AE3999}"/>
              </a:ext>
            </a:extLst>
          </p:cNvPr>
          <p:cNvPicPr>
            <a:picLocks noChangeAspect="1"/>
          </p:cNvPicPr>
          <p:nvPr/>
        </p:nvPicPr>
        <p:blipFill>
          <a:blip r:embed="rId3"/>
          <a:stretch>
            <a:fillRect/>
          </a:stretch>
        </p:blipFill>
        <p:spPr>
          <a:xfrm>
            <a:off x="381000" y="0"/>
            <a:ext cx="2822693" cy="981541"/>
          </a:xfrm>
          <a:prstGeom prst="rect">
            <a:avLst/>
          </a:prstGeom>
        </p:spPr>
      </p:pic>
    </p:spTree>
    <p:extLst>
      <p:ext uri="{BB962C8B-B14F-4D97-AF65-F5344CB8AC3E}">
        <p14:creationId xmlns:p14="http://schemas.microsoft.com/office/powerpoint/2010/main" val="78602389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D9F8E9-7C5D-5B9A-D1DE-3F0B32BE80FA}"/>
              </a:ext>
            </a:extLst>
          </p:cNvPr>
          <p:cNvSpPr txBox="1"/>
          <p:nvPr/>
        </p:nvSpPr>
        <p:spPr>
          <a:xfrm>
            <a:off x="609600" y="1273076"/>
            <a:ext cx="7924800" cy="2308324"/>
          </a:xfrm>
          <a:prstGeom prst="rect">
            <a:avLst/>
          </a:prstGeom>
          <a:noFill/>
        </p:spPr>
        <p:txBody>
          <a:bodyPr wrap="square" rtlCol="0">
            <a:spAutoFit/>
          </a:bodyPr>
          <a:lstStyle/>
          <a:p>
            <a:r>
              <a:rPr lang="en-US" b="1" dirty="0"/>
              <a:t>Project Name </a:t>
            </a:r>
          </a:p>
          <a:p>
            <a:r>
              <a:rPr lang="en-US" dirty="0"/>
              <a:t>City of </a:t>
            </a:r>
            <a:r>
              <a:rPr lang="en-US" dirty="0" err="1"/>
              <a:t>Oddysia</a:t>
            </a:r>
            <a:r>
              <a:rPr lang="en-US" dirty="0"/>
              <a:t> – Cairo, Egypt</a:t>
            </a:r>
          </a:p>
          <a:p>
            <a:r>
              <a:rPr lang="en-US" b="1" dirty="0"/>
              <a:t>Project Overview</a:t>
            </a:r>
          </a:p>
          <a:p>
            <a:r>
              <a:rPr lang="en-US" dirty="0"/>
              <a:t>Luxurious Residential compound located in </a:t>
            </a:r>
            <a:r>
              <a:rPr lang="en-US" dirty="0" err="1"/>
              <a:t>Mostakbal</a:t>
            </a:r>
            <a:r>
              <a:rPr lang="en-US" dirty="0"/>
              <a:t> City- New Cairo </a:t>
            </a:r>
          </a:p>
          <a:p>
            <a:r>
              <a:rPr lang="en-US" dirty="0"/>
              <a:t>Client: Al Ahly </a:t>
            </a:r>
            <a:r>
              <a:rPr lang="en-US" dirty="0" err="1"/>
              <a:t>Sabbour</a:t>
            </a:r>
            <a:r>
              <a:rPr lang="en-US" dirty="0"/>
              <a:t>	</a:t>
            </a:r>
          </a:p>
          <a:p>
            <a:r>
              <a:rPr lang="en-US" b="1" dirty="0"/>
              <a:t>FASSIELA scope of work</a:t>
            </a:r>
          </a:p>
          <a:p>
            <a:pPr marL="171450" indent="-171450">
              <a:buFont typeface="Arial" panose="020B0604020202020204" pitchFamily="34" charset="0"/>
              <a:buChar char="•"/>
            </a:pPr>
            <a:r>
              <a:rPr lang="en-US" dirty="0"/>
              <a:t>Design Review and Value Engineering for All Infrastructure Networks</a:t>
            </a:r>
          </a:p>
          <a:p>
            <a:pPr marL="171450" indent="-171450">
              <a:buFont typeface="Arial" panose="020B0604020202020204" pitchFamily="34" charset="0"/>
              <a:buChar char="•"/>
            </a:pPr>
            <a:r>
              <a:rPr lang="en-US" dirty="0"/>
              <a:t>Quantity takeoffs for All Infrastructure Works</a:t>
            </a:r>
          </a:p>
        </p:txBody>
      </p:sp>
      <p:pic>
        <p:nvPicPr>
          <p:cNvPr id="7" name="Picture 6">
            <a:extLst>
              <a:ext uri="{FF2B5EF4-FFF2-40B4-BE49-F238E27FC236}">
                <a16:creationId xmlns:a16="http://schemas.microsoft.com/office/drawing/2014/main" id="{A22C7495-FD8F-E0DA-4AAF-E181A5133C54}"/>
              </a:ext>
            </a:extLst>
          </p:cNvPr>
          <p:cNvPicPr>
            <a:picLocks noChangeAspect="1"/>
          </p:cNvPicPr>
          <p:nvPr/>
        </p:nvPicPr>
        <p:blipFill>
          <a:blip r:embed="rId2"/>
          <a:stretch>
            <a:fillRect/>
          </a:stretch>
        </p:blipFill>
        <p:spPr>
          <a:xfrm>
            <a:off x="381000" y="-2477"/>
            <a:ext cx="2822693" cy="981541"/>
          </a:xfrm>
          <a:prstGeom prst="rect">
            <a:avLst/>
          </a:prstGeom>
        </p:spPr>
      </p:pic>
      <p:sp>
        <p:nvSpPr>
          <p:cNvPr id="5" name="TextBox 4">
            <a:extLst>
              <a:ext uri="{FF2B5EF4-FFF2-40B4-BE49-F238E27FC236}">
                <a16:creationId xmlns:a16="http://schemas.microsoft.com/office/drawing/2014/main" id="{A5F4680B-4678-66D3-EB6A-512D5A847499}"/>
              </a:ext>
            </a:extLst>
          </p:cNvPr>
          <p:cNvSpPr txBox="1"/>
          <p:nvPr/>
        </p:nvSpPr>
        <p:spPr>
          <a:xfrm>
            <a:off x="3086100" y="748231"/>
            <a:ext cx="29718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Egypt</a:t>
            </a:r>
            <a:endParaRPr lang="en-US" sz="2400" b="1" u="sng" dirty="0"/>
          </a:p>
        </p:txBody>
      </p:sp>
      <p:pic>
        <p:nvPicPr>
          <p:cNvPr id="6" name="Picture 5">
            <a:extLst>
              <a:ext uri="{FF2B5EF4-FFF2-40B4-BE49-F238E27FC236}">
                <a16:creationId xmlns:a16="http://schemas.microsoft.com/office/drawing/2014/main" id="{FD077772-BFB4-53F1-1414-2CC6F414A083}"/>
              </a:ext>
            </a:extLst>
          </p:cNvPr>
          <p:cNvPicPr>
            <a:picLocks noChangeAspect="1"/>
          </p:cNvPicPr>
          <p:nvPr/>
        </p:nvPicPr>
        <p:blipFill>
          <a:blip r:embed="rId3"/>
          <a:stretch>
            <a:fillRect/>
          </a:stretch>
        </p:blipFill>
        <p:spPr>
          <a:xfrm>
            <a:off x="1524000" y="3581400"/>
            <a:ext cx="6096000" cy="3057525"/>
          </a:xfrm>
          <a:prstGeom prst="rect">
            <a:avLst/>
          </a:prstGeom>
        </p:spPr>
      </p:pic>
    </p:spTree>
    <p:extLst>
      <p:ext uri="{BB962C8B-B14F-4D97-AF65-F5344CB8AC3E}">
        <p14:creationId xmlns:p14="http://schemas.microsoft.com/office/powerpoint/2010/main" val="2648594685"/>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E29A8D-00F7-408A-A4C6-B4A3F7B1E7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5400000">
            <a:off x="3247546" y="2169703"/>
            <a:ext cx="4753114" cy="3534593"/>
          </a:xfrm>
          <a:prstGeom prst="rect">
            <a:avLst/>
          </a:prstGeom>
        </p:spPr>
      </p:pic>
      <p:pic>
        <p:nvPicPr>
          <p:cNvPr id="7" name="Picture 6">
            <a:extLst>
              <a:ext uri="{FF2B5EF4-FFF2-40B4-BE49-F238E27FC236}">
                <a16:creationId xmlns:a16="http://schemas.microsoft.com/office/drawing/2014/main" id="{21080280-C510-4D1C-A9D9-8C9820DB69D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381000" y="0"/>
            <a:ext cx="2824398" cy="979581"/>
          </a:xfrm>
          <a:prstGeom prst="rect">
            <a:avLst/>
          </a:prstGeom>
          <a:noFill/>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C62AD2E3-434C-40CB-AF7B-FAAE16DAB077}"/>
              </a:ext>
            </a:extLst>
          </p:cNvPr>
          <p:cNvSpPr/>
          <p:nvPr/>
        </p:nvSpPr>
        <p:spPr>
          <a:xfrm>
            <a:off x="609600" y="1524001"/>
            <a:ext cx="2971800" cy="3581400"/>
          </a:xfrm>
          <a:prstGeom prst="rect">
            <a:avLst/>
          </a:prstGeom>
        </p:spPr>
        <p:txBody>
          <a:bodyPr lIns="0" tIns="0" rIns="0" bIns="0">
            <a:noAutofit/>
          </a:bodyPr>
          <a:lstStyle/>
          <a:p>
            <a:r>
              <a:rPr lang="en-US" b="1" dirty="0"/>
              <a:t>Project Name </a:t>
            </a:r>
          </a:p>
          <a:p>
            <a:r>
              <a:rPr lang="en-US" dirty="0"/>
              <a:t>D.O.S.E – North Coast  – Egypt</a:t>
            </a:r>
          </a:p>
          <a:p>
            <a:endParaRPr lang="en-US" b="1" dirty="0"/>
          </a:p>
          <a:p>
            <a:r>
              <a:rPr lang="en-US" b="1" dirty="0"/>
              <a:t>Project Overview</a:t>
            </a:r>
            <a:endParaRPr lang="en-US" dirty="0"/>
          </a:p>
          <a:p>
            <a:r>
              <a:rPr lang="en-GB" dirty="0"/>
              <a:t>A residential compound with commercial and entertainment services with a total area of 527,000 m²</a:t>
            </a:r>
            <a:r>
              <a:rPr lang="en-GB" spc="-100" dirty="0"/>
              <a:t>.</a:t>
            </a:r>
            <a:r>
              <a:rPr lang="en-US" dirty="0"/>
              <a:t>	</a:t>
            </a:r>
          </a:p>
          <a:p>
            <a:r>
              <a:rPr lang="en-US" dirty="0"/>
              <a:t>	</a:t>
            </a:r>
          </a:p>
          <a:p>
            <a:r>
              <a:rPr lang="en-US" b="1" dirty="0"/>
              <a:t>FASSIELA scope of work: TIS and design of </a:t>
            </a:r>
            <a:r>
              <a:rPr lang="en-GB" dirty="0"/>
              <a:t>roadwork</a:t>
            </a:r>
            <a:endParaRPr lang="en-US" dirty="0"/>
          </a:p>
        </p:txBody>
      </p:sp>
      <p:sp>
        <p:nvSpPr>
          <p:cNvPr id="2" name="TextBox 1">
            <a:extLst>
              <a:ext uri="{FF2B5EF4-FFF2-40B4-BE49-F238E27FC236}">
                <a16:creationId xmlns:a16="http://schemas.microsoft.com/office/drawing/2014/main" id="{DA344D15-DE99-1CEE-8405-A5F921ECF0EE}"/>
              </a:ext>
            </a:extLst>
          </p:cNvPr>
          <p:cNvSpPr txBox="1"/>
          <p:nvPr/>
        </p:nvSpPr>
        <p:spPr>
          <a:xfrm>
            <a:off x="2990850" y="748748"/>
            <a:ext cx="31623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Egypt </a:t>
            </a:r>
          </a:p>
        </p:txBody>
      </p:sp>
    </p:spTree>
    <p:extLst>
      <p:ext uri="{BB962C8B-B14F-4D97-AF65-F5344CB8AC3E}">
        <p14:creationId xmlns:p14="http://schemas.microsoft.com/office/powerpoint/2010/main" val="186851808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E29A8D-00F7-408A-A4C6-B4A3F7B1E7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71503" y="1447800"/>
            <a:ext cx="4601394" cy="4495800"/>
          </a:xfrm>
          <a:prstGeom prst="rect">
            <a:avLst/>
          </a:prstGeom>
        </p:spPr>
      </p:pic>
      <p:pic>
        <p:nvPicPr>
          <p:cNvPr id="7" name="Picture 6">
            <a:extLst>
              <a:ext uri="{FF2B5EF4-FFF2-40B4-BE49-F238E27FC236}">
                <a16:creationId xmlns:a16="http://schemas.microsoft.com/office/drawing/2014/main" id="{21080280-C510-4D1C-A9D9-8C9820DB69D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381000" y="22860"/>
            <a:ext cx="2824398" cy="979581"/>
          </a:xfrm>
          <a:prstGeom prst="rect">
            <a:avLst/>
          </a:prstGeom>
          <a:noFill/>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C62AD2E3-434C-40CB-AF7B-FAAE16DAB077}"/>
              </a:ext>
            </a:extLst>
          </p:cNvPr>
          <p:cNvSpPr/>
          <p:nvPr/>
        </p:nvSpPr>
        <p:spPr>
          <a:xfrm>
            <a:off x="609600" y="1295400"/>
            <a:ext cx="2971799" cy="4800600"/>
          </a:xfrm>
          <a:prstGeom prst="rect">
            <a:avLst/>
          </a:prstGeom>
        </p:spPr>
        <p:txBody>
          <a:bodyPr lIns="0" tIns="0" rIns="0" bIns="0">
            <a:noAutofit/>
          </a:bodyPr>
          <a:lstStyle/>
          <a:p>
            <a:pPr algn="just"/>
            <a:r>
              <a:rPr lang="en-US" b="1" dirty="0"/>
              <a:t>Project Name </a:t>
            </a:r>
          </a:p>
          <a:p>
            <a:r>
              <a:rPr lang="en-US" dirty="0"/>
              <a:t>Swan Lake Residence – New Cairo – Egypt</a:t>
            </a:r>
          </a:p>
          <a:p>
            <a:pPr algn="just"/>
            <a:endParaRPr lang="en-US" b="1" dirty="0"/>
          </a:p>
          <a:p>
            <a:pPr algn="just"/>
            <a:r>
              <a:rPr lang="en-US" b="1" dirty="0"/>
              <a:t>Project Overview</a:t>
            </a:r>
            <a:endParaRPr lang="en-US" dirty="0"/>
          </a:p>
          <a:p>
            <a:pPr algn="just"/>
            <a:r>
              <a:rPr lang="en-GB" dirty="0"/>
              <a:t>A residential and commercial compound with a total area of 1,860,000 m².</a:t>
            </a:r>
          </a:p>
          <a:p>
            <a:pPr algn="just"/>
            <a:r>
              <a:rPr lang="en-US" dirty="0">
                <a:solidFill>
                  <a:srgbClr val="FF0000"/>
                </a:solidFill>
              </a:rPr>
              <a:t>		</a:t>
            </a:r>
          </a:p>
          <a:p>
            <a:pPr algn="just"/>
            <a:r>
              <a:rPr lang="en-US" b="1" dirty="0"/>
              <a:t>FASSIELA scope of work</a:t>
            </a:r>
          </a:p>
          <a:p>
            <a:pPr algn="just"/>
            <a:r>
              <a:rPr lang="en-US" b="1" dirty="0"/>
              <a:t>Review and adjustment of infrastructure Design</a:t>
            </a:r>
          </a:p>
          <a:p>
            <a:pPr algn="l"/>
            <a:r>
              <a:rPr lang="en-GB" dirty="0"/>
              <a:t>Roads &amp; Infrastructure Shop Drawings.</a:t>
            </a:r>
          </a:p>
          <a:p>
            <a:pPr algn="l"/>
            <a:r>
              <a:rPr lang="en-GB" dirty="0"/>
              <a:t>BIM Modelling and Clash Detection</a:t>
            </a:r>
            <a:endParaRPr lang="en-US" dirty="0"/>
          </a:p>
        </p:txBody>
      </p:sp>
      <p:sp>
        <p:nvSpPr>
          <p:cNvPr id="2" name="TextBox 1">
            <a:extLst>
              <a:ext uri="{FF2B5EF4-FFF2-40B4-BE49-F238E27FC236}">
                <a16:creationId xmlns:a16="http://schemas.microsoft.com/office/drawing/2014/main" id="{B898EB6C-D897-DA0B-EF0C-0650BAEE500C}"/>
              </a:ext>
            </a:extLst>
          </p:cNvPr>
          <p:cNvSpPr txBox="1"/>
          <p:nvPr/>
        </p:nvSpPr>
        <p:spPr>
          <a:xfrm>
            <a:off x="3086100" y="683567"/>
            <a:ext cx="2971799"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Egypt </a:t>
            </a:r>
          </a:p>
        </p:txBody>
      </p:sp>
    </p:spTree>
    <p:extLst>
      <p:ext uri="{BB962C8B-B14F-4D97-AF65-F5344CB8AC3E}">
        <p14:creationId xmlns:p14="http://schemas.microsoft.com/office/powerpoint/2010/main" val="714310942"/>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E29A8D-00F7-408A-A4C6-B4A3F7B1E7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86200" y="1600200"/>
            <a:ext cx="4889744" cy="3885551"/>
          </a:xfrm>
          <a:prstGeom prst="rect">
            <a:avLst/>
          </a:prstGeom>
        </p:spPr>
      </p:pic>
      <p:pic>
        <p:nvPicPr>
          <p:cNvPr id="7" name="Picture 6">
            <a:extLst>
              <a:ext uri="{FF2B5EF4-FFF2-40B4-BE49-F238E27FC236}">
                <a16:creationId xmlns:a16="http://schemas.microsoft.com/office/drawing/2014/main" id="{21080280-C510-4D1C-A9D9-8C9820DB69D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381000" y="0"/>
            <a:ext cx="2824398" cy="979581"/>
          </a:xfrm>
          <a:prstGeom prst="rect">
            <a:avLst/>
          </a:prstGeom>
          <a:noFill/>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C62AD2E3-434C-40CB-AF7B-FAAE16DAB077}"/>
              </a:ext>
            </a:extLst>
          </p:cNvPr>
          <p:cNvSpPr/>
          <p:nvPr/>
        </p:nvSpPr>
        <p:spPr>
          <a:xfrm>
            <a:off x="609600" y="1493672"/>
            <a:ext cx="3048000" cy="4535949"/>
          </a:xfrm>
          <a:prstGeom prst="rect">
            <a:avLst/>
          </a:prstGeom>
        </p:spPr>
        <p:txBody>
          <a:bodyPr lIns="0" tIns="0" rIns="0" bIns="0">
            <a:noAutofit/>
          </a:bodyPr>
          <a:lstStyle/>
          <a:p>
            <a:r>
              <a:rPr lang="en-US" b="1" dirty="0"/>
              <a:t>Project Name </a:t>
            </a:r>
          </a:p>
          <a:p>
            <a:r>
              <a:rPr lang="en-US" dirty="0"/>
              <a:t>Marassi 171 P – North Coast – Egypt</a:t>
            </a:r>
          </a:p>
          <a:p>
            <a:endParaRPr lang="en-US" b="1" dirty="0"/>
          </a:p>
          <a:p>
            <a:r>
              <a:rPr lang="en-US" b="1" dirty="0"/>
              <a:t>Project Overview</a:t>
            </a:r>
            <a:endParaRPr lang="en-US" dirty="0"/>
          </a:p>
          <a:p>
            <a:r>
              <a:rPr lang="en-GB" dirty="0"/>
              <a:t>A luxurious residential compound with an area of 160,000 m².</a:t>
            </a:r>
            <a:endParaRPr lang="en-US" dirty="0"/>
          </a:p>
          <a:p>
            <a:r>
              <a:rPr lang="en-US" dirty="0"/>
              <a:t>	</a:t>
            </a:r>
          </a:p>
          <a:p>
            <a:r>
              <a:rPr lang="en-US" b="1" dirty="0"/>
              <a:t>FASSIELA scope of work</a:t>
            </a:r>
          </a:p>
          <a:p>
            <a:r>
              <a:rPr lang="en-US" b="1" dirty="0"/>
              <a:t>Review and adjustment of infrastructure Design</a:t>
            </a:r>
          </a:p>
          <a:p>
            <a:r>
              <a:rPr lang="en-GB" dirty="0"/>
              <a:t>Roads &amp; Infrastructure Shop Drawings.</a:t>
            </a:r>
          </a:p>
          <a:p>
            <a:r>
              <a:rPr lang="en-GB" dirty="0"/>
              <a:t>BIM Modelling &amp; Clash Detection</a:t>
            </a:r>
            <a:endParaRPr lang="en-US" dirty="0"/>
          </a:p>
        </p:txBody>
      </p:sp>
      <p:sp>
        <p:nvSpPr>
          <p:cNvPr id="2" name="TextBox 1">
            <a:extLst>
              <a:ext uri="{FF2B5EF4-FFF2-40B4-BE49-F238E27FC236}">
                <a16:creationId xmlns:a16="http://schemas.microsoft.com/office/drawing/2014/main" id="{E4E3DC55-D380-8BD6-79A3-7EF4582D72CE}"/>
              </a:ext>
            </a:extLst>
          </p:cNvPr>
          <p:cNvSpPr txBox="1"/>
          <p:nvPr/>
        </p:nvSpPr>
        <p:spPr>
          <a:xfrm>
            <a:off x="3048000" y="748748"/>
            <a:ext cx="30480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Egypt </a:t>
            </a:r>
          </a:p>
        </p:txBody>
      </p:sp>
    </p:spTree>
    <p:extLst>
      <p:ext uri="{BB962C8B-B14F-4D97-AF65-F5344CB8AC3E}">
        <p14:creationId xmlns:p14="http://schemas.microsoft.com/office/powerpoint/2010/main" val="1529476650"/>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01068D-354E-C771-5DBE-890916365494}"/>
              </a:ext>
            </a:extLst>
          </p:cNvPr>
          <p:cNvSpPr txBox="1"/>
          <p:nvPr/>
        </p:nvSpPr>
        <p:spPr>
          <a:xfrm>
            <a:off x="914400" y="1419682"/>
            <a:ext cx="7467600" cy="1477328"/>
          </a:xfrm>
          <a:prstGeom prst="rect">
            <a:avLst/>
          </a:prstGeom>
          <a:noFill/>
        </p:spPr>
        <p:txBody>
          <a:bodyPr wrap="square" rtlCol="0">
            <a:spAutoFit/>
          </a:bodyPr>
          <a:lstStyle/>
          <a:p>
            <a:r>
              <a:rPr lang="en-US" b="1" dirty="0"/>
              <a:t>Project Name: </a:t>
            </a:r>
            <a:r>
              <a:rPr lang="en-US" dirty="0"/>
              <a:t>Villar Compound- New Cairo, Egypt</a:t>
            </a:r>
          </a:p>
          <a:p>
            <a:endParaRPr lang="en-US" dirty="0"/>
          </a:p>
          <a:p>
            <a:r>
              <a:rPr lang="en-US" b="1" dirty="0"/>
              <a:t>Project Description :</a:t>
            </a:r>
            <a:r>
              <a:rPr lang="en-US" dirty="0"/>
              <a:t> A residential and commercial development New Cairo</a:t>
            </a:r>
          </a:p>
          <a:p>
            <a:endParaRPr lang="en-US" dirty="0"/>
          </a:p>
          <a:p>
            <a:r>
              <a:rPr lang="en-US" b="1" dirty="0"/>
              <a:t>Fassiela Scope of Work:</a:t>
            </a:r>
            <a:r>
              <a:rPr lang="en-US" dirty="0"/>
              <a:t> TIS- for the Commercial District</a:t>
            </a:r>
          </a:p>
        </p:txBody>
      </p:sp>
      <p:pic>
        <p:nvPicPr>
          <p:cNvPr id="8" name="Picture 7">
            <a:extLst>
              <a:ext uri="{FF2B5EF4-FFF2-40B4-BE49-F238E27FC236}">
                <a16:creationId xmlns:a16="http://schemas.microsoft.com/office/drawing/2014/main" id="{14A4B332-4E8C-671C-271B-3D9533AE3999}"/>
              </a:ext>
            </a:extLst>
          </p:cNvPr>
          <p:cNvPicPr>
            <a:picLocks noChangeAspect="1"/>
          </p:cNvPicPr>
          <p:nvPr/>
        </p:nvPicPr>
        <p:blipFill>
          <a:blip r:embed="rId2"/>
          <a:stretch>
            <a:fillRect/>
          </a:stretch>
        </p:blipFill>
        <p:spPr>
          <a:xfrm>
            <a:off x="381000" y="18088"/>
            <a:ext cx="2822693" cy="981541"/>
          </a:xfrm>
          <a:prstGeom prst="rect">
            <a:avLst/>
          </a:prstGeom>
        </p:spPr>
      </p:pic>
      <p:pic>
        <p:nvPicPr>
          <p:cNvPr id="4" name="Picture 3">
            <a:extLst>
              <a:ext uri="{FF2B5EF4-FFF2-40B4-BE49-F238E27FC236}">
                <a16:creationId xmlns:a16="http://schemas.microsoft.com/office/drawing/2014/main" id="{5B315377-993E-8E30-C8C6-52B52B002A5A}"/>
              </a:ext>
            </a:extLst>
          </p:cNvPr>
          <p:cNvPicPr>
            <a:picLocks noChangeAspect="1"/>
          </p:cNvPicPr>
          <p:nvPr/>
        </p:nvPicPr>
        <p:blipFill>
          <a:blip r:embed="rId3"/>
          <a:stretch>
            <a:fillRect/>
          </a:stretch>
        </p:blipFill>
        <p:spPr>
          <a:xfrm>
            <a:off x="1590675" y="2971800"/>
            <a:ext cx="5962650" cy="3484502"/>
          </a:xfrm>
          <a:prstGeom prst="rect">
            <a:avLst/>
          </a:prstGeom>
        </p:spPr>
      </p:pic>
      <p:sp>
        <p:nvSpPr>
          <p:cNvPr id="2" name="TextBox 1">
            <a:extLst>
              <a:ext uri="{FF2B5EF4-FFF2-40B4-BE49-F238E27FC236}">
                <a16:creationId xmlns:a16="http://schemas.microsoft.com/office/drawing/2014/main" id="{2DF9BD5C-164B-1978-F4F6-E109065B98A8}"/>
              </a:ext>
            </a:extLst>
          </p:cNvPr>
          <p:cNvSpPr txBox="1"/>
          <p:nvPr/>
        </p:nvSpPr>
        <p:spPr>
          <a:xfrm>
            <a:off x="3067050" y="689790"/>
            <a:ext cx="30099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Egypt</a:t>
            </a:r>
            <a:endParaRPr lang="en-US" sz="2400" b="1" u="sng" dirty="0"/>
          </a:p>
        </p:txBody>
      </p:sp>
    </p:spTree>
    <p:extLst>
      <p:ext uri="{BB962C8B-B14F-4D97-AF65-F5344CB8AC3E}">
        <p14:creationId xmlns:p14="http://schemas.microsoft.com/office/powerpoint/2010/main" val="1311391940"/>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E29A8D-00F7-408A-A4C6-B4A3F7B1E75C}"/>
              </a:ext>
            </a:extLst>
          </p:cNvPr>
          <p:cNvPicPr>
            <a:picLocks noChangeAspect="1"/>
          </p:cNvPicPr>
          <p:nvPr/>
        </p:nvPicPr>
        <p:blipFill rotWithShape="1">
          <a:blip r:embed="rId2">
            <a:extLst>
              <a:ext uri="{28A0092B-C50C-407E-A947-70E740481C1C}">
                <a14:useLocalDpi xmlns:a14="http://schemas.microsoft.com/office/drawing/2010/main" val="0"/>
              </a:ext>
            </a:extLst>
          </a:blip>
          <a:srcRect l="13414" r="19336"/>
          <a:stretch/>
        </p:blipFill>
        <p:spPr>
          <a:xfrm>
            <a:off x="3962400" y="1524076"/>
            <a:ext cx="4062186" cy="3809848"/>
          </a:xfrm>
          <a:prstGeom prst="rect">
            <a:avLst/>
          </a:prstGeom>
        </p:spPr>
      </p:pic>
      <p:pic>
        <p:nvPicPr>
          <p:cNvPr id="7" name="Picture 6">
            <a:extLst>
              <a:ext uri="{FF2B5EF4-FFF2-40B4-BE49-F238E27FC236}">
                <a16:creationId xmlns:a16="http://schemas.microsoft.com/office/drawing/2014/main" id="{21080280-C510-4D1C-A9D9-8C9820DB69D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304800" y="0"/>
            <a:ext cx="2824398" cy="979581"/>
          </a:xfrm>
          <a:prstGeom prst="rect">
            <a:avLst/>
          </a:prstGeom>
          <a:noFill/>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C62AD2E3-434C-40CB-AF7B-FAAE16DAB077}"/>
              </a:ext>
            </a:extLst>
          </p:cNvPr>
          <p:cNvSpPr/>
          <p:nvPr/>
        </p:nvSpPr>
        <p:spPr>
          <a:xfrm>
            <a:off x="630608" y="1493673"/>
            <a:ext cx="2950792" cy="4145128"/>
          </a:xfrm>
          <a:prstGeom prst="rect">
            <a:avLst/>
          </a:prstGeom>
        </p:spPr>
        <p:txBody>
          <a:bodyPr lIns="0" tIns="0" rIns="0" bIns="0">
            <a:noAutofit/>
          </a:bodyPr>
          <a:lstStyle/>
          <a:p>
            <a:pPr algn="just"/>
            <a:r>
              <a:rPr lang="en-US" b="1" dirty="0"/>
              <a:t>Project Name </a:t>
            </a:r>
          </a:p>
          <a:p>
            <a:r>
              <a:rPr lang="en-US" dirty="0"/>
              <a:t>Fanadir Marina Resort – El Gouna – Egypt</a:t>
            </a:r>
          </a:p>
          <a:p>
            <a:pPr algn="just"/>
            <a:endParaRPr lang="en-US" b="1" dirty="0"/>
          </a:p>
          <a:p>
            <a:pPr algn="just"/>
            <a:r>
              <a:rPr lang="en-US" b="1" dirty="0"/>
              <a:t>Project Overview</a:t>
            </a:r>
            <a:endParaRPr lang="en-US" dirty="0"/>
          </a:p>
          <a:p>
            <a:pPr algn="just"/>
            <a:r>
              <a:rPr lang="en-GB" dirty="0"/>
              <a:t>A marina located on the shore of the Red Sea in El Gouna which extends over an area of   120,000 m².</a:t>
            </a:r>
            <a:r>
              <a:rPr lang="en-US" dirty="0"/>
              <a:t>	</a:t>
            </a:r>
          </a:p>
          <a:p>
            <a:pPr algn="just"/>
            <a:r>
              <a:rPr lang="en-US" dirty="0"/>
              <a:t>	</a:t>
            </a:r>
          </a:p>
          <a:p>
            <a:pPr algn="just"/>
            <a:r>
              <a:rPr lang="en-US" b="1" dirty="0"/>
              <a:t>FASSIELA scope of work</a:t>
            </a:r>
          </a:p>
          <a:p>
            <a:pPr algn="l"/>
            <a:r>
              <a:rPr lang="en-GB" dirty="0"/>
              <a:t>Roads Design for southern zone.</a:t>
            </a:r>
            <a:endParaRPr lang="en-US" dirty="0"/>
          </a:p>
        </p:txBody>
      </p:sp>
      <p:sp>
        <p:nvSpPr>
          <p:cNvPr id="2" name="TextBox 1">
            <a:extLst>
              <a:ext uri="{FF2B5EF4-FFF2-40B4-BE49-F238E27FC236}">
                <a16:creationId xmlns:a16="http://schemas.microsoft.com/office/drawing/2014/main" id="{5B99D415-074F-31B4-13C1-C5F41F3196A5}"/>
              </a:ext>
            </a:extLst>
          </p:cNvPr>
          <p:cNvSpPr txBox="1"/>
          <p:nvPr/>
        </p:nvSpPr>
        <p:spPr>
          <a:xfrm>
            <a:off x="3028950" y="774961"/>
            <a:ext cx="30861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Egypt </a:t>
            </a:r>
          </a:p>
        </p:txBody>
      </p:sp>
    </p:spTree>
    <p:extLst>
      <p:ext uri="{BB962C8B-B14F-4D97-AF65-F5344CB8AC3E}">
        <p14:creationId xmlns:p14="http://schemas.microsoft.com/office/powerpoint/2010/main" val="1264859276"/>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E29A8D-00F7-408A-A4C6-B4A3F7B1E7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36" b="-1240"/>
          <a:stretch/>
        </p:blipFill>
        <p:spPr>
          <a:xfrm>
            <a:off x="3886200" y="1470736"/>
            <a:ext cx="4519380" cy="3916528"/>
          </a:xfrm>
          <a:prstGeom prst="rect">
            <a:avLst/>
          </a:prstGeom>
        </p:spPr>
      </p:pic>
      <p:pic>
        <p:nvPicPr>
          <p:cNvPr id="7" name="Picture 6">
            <a:extLst>
              <a:ext uri="{FF2B5EF4-FFF2-40B4-BE49-F238E27FC236}">
                <a16:creationId xmlns:a16="http://schemas.microsoft.com/office/drawing/2014/main" id="{21080280-C510-4D1C-A9D9-8C9820DB69D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381000" y="0"/>
            <a:ext cx="2824398" cy="979581"/>
          </a:xfrm>
          <a:prstGeom prst="rect">
            <a:avLst/>
          </a:prstGeom>
          <a:noFill/>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C62AD2E3-434C-40CB-AF7B-FAAE16DAB077}"/>
              </a:ext>
            </a:extLst>
          </p:cNvPr>
          <p:cNvSpPr/>
          <p:nvPr/>
        </p:nvSpPr>
        <p:spPr>
          <a:xfrm>
            <a:off x="630608" y="1493673"/>
            <a:ext cx="2824398" cy="3535528"/>
          </a:xfrm>
          <a:prstGeom prst="rect">
            <a:avLst/>
          </a:prstGeom>
        </p:spPr>
        <p:txBody>
          <a:bodyPr lIns="0" tIns="0" rIns="0" bIns="0">
            <a:noAutofit/>
          </a:bodyPr>
          <a:lstStyle/>
          <a:p>
            <a:pPr algn="just"/>
            <a:r>
              <a:rPr lang="en-US" b="1" dirty="0"/>
              <a:t>Project Name </a:t>
            </a:r>
          </a:p>
          <a:p>
            <a:r>
              <a:rPr lang="en-US" dirty="0"/>
              <a:t>O West Compound – 6</a:t>
            </a:r>
            <a:r>
              <a:rPr lang="en-US" baseline="30000" dirty="0"/>
              <a:t>th</a:t>
            </a:r>
            <a:r>
              <a:rPr lang="en-US" dirty="0"/>
              <a:t> of October – Egypt</a:t>
            </a:r>
          </a:p>
          <a:p>
            <a:pPr algn="just"/>
            <a:endParaRPr lang="en-US" b="1" dirty="0"/>
          </a:p>
          <a:p>
            <a:pPr algn="just"/>
            <a:r>
              <a:rPr lang="en-US" b="1" dirty="0"/>
              <a:t>Project Overview</a:t>
            </a:r>
            <a:endParaRPr lang="en-US" dirty="0"/>
          </a:p>
          <a:p>
            <a:pPr algn="just"/>
            <a:r>
              <a:rPr lang="en-GB" dirty="0"/>
              <a:t>A residential compound with several social services, schools and medical services.</a:t>
            </a:r>
          </a:p>
          <a:p>
            <a:pPr algn="just"/>
            <a:r>
              <a:rPr lang="en-US" dirty="0"/>
              <a:t>		</a:t>
            </a:r>
          </a:p>
          <a:p>
            <a:pPr algn="just"/>
            <a:r>
              <a:rPr lang="en-US" b="1" dirty="0"/>
              <a:t>FASSIELA scope of work:</a:t>
            </a:r>
          </a:p>
          <a:p>
            <a:pPr algn="just"/>
            <a:r>
              <a:rPr lang="en-US" b="1" dirty="0"/>
              <a:t>TIS, </a:t>
            </a:r>
            <a:r>
              <a:rPr lang="en-GB" dirty="0"/>
              <a:t>Roads Design of a 127650 m² parcel .</a:t>
            </a:r>
            <a:endParaRPr lang="en-US" dirty="0"/>
          </a:p>
        </p:txBody>
      </p:sp>
      <p:sp>
        <p:nvSpPr>
          <p:cNvPr id="2" name="TextBox 1">
            <a:extLst>
              <a:ext uri="{FF2B5EF4-FFF2-40B4-BE49-F238E27FC236}">
                <a16:creationId xmlns:a16="http://schemas.microsoft.com/office/drawing/2014/main" id="{DB7B24B6-8E96-17DB-71FC-EAA549C88A00}"/>
              </a:ext>
            </a:extLst>
          </p:cNvPr>
          <p:cNvSpPr txBox="1"/>
          <p:nvPr/>
        </p:nvSpPr>
        <p:spPr>
          <a:xfrm>
            <a:off x="3067050" y="748748"/>
            <a:ext cx="3009900" cy="461665"/>
          </a:xfrm>
          <a:prstGeom prst="rect">
            <a:avLst/>
          </a:prstGeom>
          <a:noFill/>
        </p:spPr>
        <p:txBody>
          <a:bodyPr wrap="square" rtlCol="0">
            <a:spAutoFit/>
          </a:bodyPr>
          <a:lstStyle/>
          <a:p>
            <a:pPr algn="ctr"/>
            <a:r>
              <a:rPr lang="en-US" sz="1800" b="1" dirty="0">
                <a:solidFill>
                  <a:prstClr val="black"/>
                </a:solidFill>
                <a:latin typeface="Arial" pitchFamily="34" charset="0"/>
                <a:cs typeface="Arial" pitchFamily="34" charset="0"/>
              </a:rPr>
              <a:t>KEY  </a:t>
            </a:r>
            <a:r>
              <a:rPr lang="en-US" sz="2400" b="1" dirty="0">
                <a:solidFill>
                  <a:prstClr val="black"/>
                </a:solidFill>
                <a:cs typeface="Arial" pitchFamily="34" charset="0"/>
              </a:rPr>
              <a:t>PROJECTS -</a:t>
            </a:r>
            <a:r>
              <a:rPr lang="en-US" sz="1800" b="1" dirty="0">
                <a:solidFill>
                  <a:prstClr val="black"/>
                </a:solidFill>
                <a:latin typeface="Arial" pitchFamily="34" charset="0"/>
                <a:cs typeface="Arial" pitchFamily="34" charset="0"/>
              </a:rPr>
              <a:t> Egypt </a:t>
            </a:r>
          </a:p>
        </p:txBody>
      </p:sp>
    </p:spTree>
    <p:extLst>
      <p:ext uri="{BB962C8B-B14F-4D97-AF65-F5344CB8AC3E}">
        <p14:creationId xmlns:p14="http://schemas.microsoft.com/office/powerpoint/2010/main" val="3236697904"/>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E29A8D-00F7-408A-A4C6-B4A3F7B1E75C}"/>
              </a:ext>
            </a:extLst>
          </p:cNvPr>
          <p:cNvPicPr>
            <a:picLocks noChangeAspect="1"/>
          </p:cNvPicPr>
          <p:nvPr/>
        </p:nvPicPr>
        <p:blipFill rotWithShape="1">
          <a:blip r:embed="rId2">
            <a:extLst>
              <a:ext uri="{28A0092B-C50C-407E-A947-70E740481C1C}">
                <a14:useLocalDpi xmlns:a14="http://schemas.microsoft.com/office/drawing/2010/main" val="0"/>
              </a:ext>
            </a:extLst>
          </a:blip>
          <a:srcRect l="-797" t="11063" r="217"/>
          <a:stretch/>
        </p:blipFill>
        <p:spPr>
          <a:xfrm>
            <a:off x="762000" y="4038600"/>
            <a:ext cx="7620000" cy="2450326"/>
          </a:xfrm>
          <a:prstGeom prst="rect">
            <a:avLst/>
          </a:prstGeom>
        </p:spPr>
      </p:pic>
      <p:pic>
        <p:nvPicPr>
          <p:cNvPr id="7" name="Picture 6">
            <a:extLst>
              <a:ext uri="{FF2B5EF4-FFF2-40B4-BE49-F238E27FC236}">
                <a16:creationId xmlns:a16="http://schemas.microsoft.com/office/drawing/2014/main" id="{21080280-C510-4D1C-A9D9-8C9820DB69D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381000" y="11430"/>
            <a:ext cx="2824398" cy="979581"/>
          </a:xfrm>
          <a:prstGeom prst="rect">
            <a:avLst/>
          </a:prstGeom>
          <a:noFill/>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C62AD2E3-434C-40CB-AF7B-FAAE16DAB077}"/>
              </a:ext>
            </a:extLst>
          </p:cNvPr>
          <p:cNvSpPr/>
          <p:nvPr/>
        </p:nvSpPr>
        <p:spPr>
          <a:xfrm>
            <a:off x="777240" y="1474796"/>
            <a:ext cx="6400800" cy="2450326"/>
          </a:xfrm>
          <a:prstGeom prst="rect">
            <a:avLst/>
          </a:prstGeom>
        </p:spPr>
        <p:txBody>
          <a:bodyPr lIns="0" tIns="0" rIns="0" bIns="0">
            <a:noAutofit/>
          </a:bodyPr>
          <a:lstStyle/>
          <a:p>
            <a:pPr algn="just"/>
            <a:r>
              <a:rPr lang="en-US" b="1" dirty="0"/>
              <a:t>Project Name </a:t>
            </a:r>
          </a:p>
          <a:p>
            <a:r>
              <a:rPr lang="en-US" dirty="0"/>
              <a:t>L’Hiver– New Alamein – Egypt</a:t>
            </a:r>
          </a:p>
          <a:p>
            <a:pPr algn="just"/>
            <a:endParaRPr lang="en-US" b="1" dirty="0"/>
          </a:p>
          <a:p>
            <a:pPr algn="just"/>
            <a:r>
              <a:rPr lang="en-US" b="1" dirty="0"/>
              <a:t>Project Overview</a:t>
            </a:r>
            <a:endParaRPr lang="en-US" dirty="0"/>
          </a:p>
          <a:p>
            <a:pPr algn="just"/>
            <a:r>
              <a:rPr lang="en-GB" dirty="0"/>
              <a:t>A luxury compound with 1000m length overlooking Alamein Lagoon.</a:t>
            </a:r>
            <a:r>
              <a:rPr lang="en-US" dirty="0"/>
              <a:t>		</a:t>
            </a:r>
            <a:endParaRPr lang="en-US" b="1" dirty="0"/>
          </a:p>
          <a:p>
            <a:pPr algn="just"/>
            <a:r>
              <a:rPr lang="en-US" b="1" dirty="0"/>
              <a:t>FASSIELA scope of work</a:t>
            </a:r>
          </a:p>
          <a:p>
            <a:pPr algn="l"/>
            <a:r>
              <a:rPr lang="en-GB" dirty="0"/>
              <a:t>Traffic Impact Study &amp; Roads Design.</a:t>
            </a:r>
            <a:endParaRPr lang="en-US" dirty="0"/>
          </a:p>
        </p:txBody>
      </p:sp>
      <p:sp>
        <p:nvSpPr>
          <p:cNvPr id="2" name="TextBox 1">
            <a:extLst>
              <a:ext uri="{FF2B5EF4-FFF2-40B4-BE49-F238E27FC236}">
                <a16:creationId xmlns:a16="http://schemas.microsoft.com/office/drawing/2014/main" id="{5DF4A2FC-4CA4-F4FE-F3DC-E866D86E165A}"/>
              </a:ext>
            </a:extLst>
          </p:cNvPr>
          <p:cNvSpPr txBox="1"/>
          <p:nvPr/>
        </p:nvSpPr>
        <p:spPr>
          <a:xfrm>
            <a:off x="2990850" y="760178"/>
            <a:ext cx="31623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Egypt </a:t>
            </a:r>
          </a:p>
        </p:txBody>
      </p:sp>
    </p:spTree>
    <p:extLst>
      <p:ext uri="{BB962C8B-B14F-4D97-AF65-F5344CB8AC3E}">
        <p14:creationId xmlns:p14="http://schemas.microsoft.com/office/powerpoint/2010/main" val="122157536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080280-C510-4D1C-A9D9-8C9820DB69D5}"/>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81000" y="-18977"/>
            <a:ext cx="2824398" cy="979581"/>
          </a:xfrm>
          <a:prstGeom prst="rect">
            <a:avLst/>
          </a:prstGeom>
          <a:noFill/>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C62AD2E3-434C-40CB-AF7B-FAAE16DAB077}"/>
              </a:ext>
            </a:extLst>
          </p:cNvPr>
          <p:cNvSpPr/>
          <p:nvPr/>
        </p:nvSpPr>
        <p:spPr>
          <a:xfrm>
            <a:off x="914400" y="1520699"/>
            <a:ext cx="3352800" cy="4429421"/>
          </a:xfrm>
          <a:prstGeom prst="rect">
            <a:avLst/>
          </a:prstGeom>
        </p:spPr>
        <p:txBody>
          <a:bodyPr lIns="0" tIns="0" rIns="0" bIns="0">
            <a:noAutofit/>
          </a:bodyPr>
          <a:lstStyle/>
          <a:p>
            <a:r>
              <a:rPr lang="en-US" b="1" dirty="0"/>
              <a:t>Project Name </a:t>
            </a:r>
          </a:p>
          <a:p>
            <a:r>
              <a:rPr lang="en-US" dirty="0"/>
              <a:t>Sixty Iconic Tower – New Administration Capital – Egypt</a:t>
            </a:r>
          </a:p>
          <a:p>
            <a:endParaRPr lang="en-US" b="1" dirty="0"/>
          </a:p>
          <a:p>
            <a:r>
              <a:rPr lang="en-US" b="1" dirty="0"/>
              <a:t>Project Overview</a:t>
            </a:r>
            <a:endParaRPr lang="en-US" dirty="0"/>
          </a:p>
          <a:p>
            <a:r>
              <a:rPr lang="en-GB" dirty="0"/>
              <a:t>A 45-Story Tower that extends on an area of 7800 m² and provides residential, commercial and medical services in addition to  hotel rooms and office spaces.</a:t>
            </a:r>
            <a:r>
              <a:rPr lang="en-US" dirty="0"/>
              <a:t>	</a:t>
            </a:r>
          </a:p>
          <a:p>
            <a:endParaRPr lang="en-US" b="1" dirty="0"/>
          </a:p>
          <a:p>
            <a:r>
              <a:rPr lang="en-US" b="1" dirty="0"/>
              <a:t>FASSIELA scope of work</a:t>
            </a:r>
          </a:p>
          <a:p>
            <a:r>
              <a:rPr lang="en-GB" dirty="0"/>
              <a:t> Traffic Impact Study.</a:t>
            </a:r>
            <a:endParaRPr lang="en-US" dirty="0"/>
          </a:p>
        </p:txBody>
      </p:sp>
      <p:pic>
        <p:nvPicPr>
          <p:cNvPr id="2" name="Picture 1">
            <a:extLst>
              <a:ext uri="{FF2B5EF4-FFF2-40B4-BE49-F238E27FC236}">
                <a16:creationId xmlns:a16="http://schemas.microsoft.com/office/drawing/2014/main" id="{C539CAD6-AD18-29B0-CEC1-68D923EFD0F9}"/>
              </a:ext>
            </a:extLst>
          </p:cNvPr>
          <p:cNvPicPr>
            <a:picLocks noChangeAspect="1"/>
          </p:cNvPicPr>
          <p:nvPr/>
        </p:nvPicPr>
        <p:blipFill rotWithShape="1">
          <a:blip r:embed="rId3">
            <a:extLst>
              <a:ext uri="{28A0092B-C50C-407E-A947-70E740481C1C}">
                <a14:useLocalDpi xmlns:a14="http://schemas.microsoft.com/office/drawing/2010/main" val="0"/>
              </a:ext>
            </a:extLst>
          </a:blip>
          <a:srcRect t="-62" b="-835"/>
          <a:stretch/>
        </p:blipFill>
        <p:spPr>
          <a:xfrm>
            <a:off x="4572000" y="1520699"/>
            <a:ext cx="3810000" cy="4727620"/>
          </a:xfrm>
          <a:prstGeom prst="rect">
            <a:avLst/>
          </a:prstGeom>
        </p:spPr>
      </p:pic>
      <p:sp>
        <p:nvSpPr>
          <p:cNvPr id="3" name="TextBox 2">
            <a:extLst>
              <a:ext uri="{FF2B5EF4-FFF2-40B4-BE49-F238E27FC236}">
                <a16:creationId xmlns:a16="http://schemas.microsoft.com/office/drawing/2014/main" id="{B83DAF50-CBA2-D1FE-D44E-A54F92EAB997}"/>
              </a:ext>
            </a:extLst>
          </p:cNvPr>
          <p:cNvSpPr txBox="1"/>
          <p:nvPr/>
        </p:nvSpPr>
        <p:spPr>
          <a:xfrm>
            <a:off x="2990850" y="677047"/>
            <a:ext cx="31623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Egypt </a:t>
            </a:r>
          </a:p>
        </p:txBody>
      </p:sp>
    </p:spTree>
    <p:extLst>
      <p:ext uri="{BB962C8B-B14F-4D97-AF65-F5344CB8AC3E}">
        <p14:creationId xmlns:p14="http://schemas.microsoft.com/office/powerpoint/2010/main" val="2469124229"/>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6B9A7-E2C5-2EDD-ECD3-236AFC183F7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F719A89-5DE3-8DCE-C966-A629D2C01B08}"/>
              </a:ext>
            </a:extLst>
          </p:cNvPr>
          <p:cNvPicPr>
            <a:picLocks noChangeAspect="1"/>
          </p:cNvPicPr>
          <p:nvPr/>
        </p:nvPicPr>
        <p:blipFill>
          <a:blip r:embed="rId2"/>
          <a:stretch>
            <a:fillRect/>
          </a:stretch>
        </p:blipFill>
        <p:spPr>
          <a:xfrm>
            <a:off x="302005" y="-12751"/>
            <a:ext cx="2822693" cy="981541"/>
          </a:xfrm>
          <a:prstGeom prst="rect">
            <a:avLst/>
          </a:prstGeom>
        </p:spPr>
      </p:pic>
      <p:sp>
        <p:nvSpPr>
          <p:cNvPr id="4" name="Rectangle 3">
            <a:extLst>
              <a:ext uri="{FF2B5EF4-FFF2-40B4-BE49-F238E27FC236}">
                <a16:creationId xmlns:a16="http://schemas.microsoft.com/office/drawing/2014/main" id="{10D12E58-4ED5-8970-7B67-D998E361D217}"/>
              </a:ext>
            </a:extLst>
          </p:cNvPr>
          <p:cNvSpPr/>
          <p:nvPr/>
        </p:nvSpPr>
        <p:spPr>
          <a:xfrm>
            <a:off x="3160653" y="512580"/>
            <a:ext cx="2822694" cy="554220"/>
          </a:xfrm>
          <a:prstGeom prst="rect">
            <a:avLst/>
          </a:prstGeom>
        </p:spPr>
        <p:txBody>
          <a:bodyPr lIns="0" tIns="0" rIns="0" bIns="0">
            <a:noAutofit/>
          </a:bodyPr>
          <a:lstStyle/>
          <a:p>
            <a:pPr algn="ctr"/>
            <a:r>
              <a:rPr lang="en-US" sz="2400" b="1" u="sng" dirty="0"/>
              <a:t>FASSIELA’S Org. Chart</a:t>
            </a:r>
          </a:p>
          <a:p>
            <a:pPr marL="1827213"/>
            <a:endParaRPr lang="en-US" sz="1100" dirty="0"/>
          </a:p>
          <a:p>
            <a:pPr marL="1827213"/>
            <a:r>
              <a:rPr lang="en-US" sz="1100" dirty="0"/>
              <a:t>			</a:t>
            </a:r>
          </a:p>
        </p:txBody>
      </p:sp>
      <p:pic>
        <p:nvPicPr>
          <p:cNvPr id="5" name="Picture 4">
            <a:extLst>
              <a:ext uri="{FF2B5EF4-FFF2-40B4-BE49-F238E27FC236}">
                <a16:creationId xmlns:a16="http://schemas.microsoft.com/office/drawing/2014/main" id="{DF77F691-5D22-D26B-B8FC-B53F6C98F4D2}"/>
              </a:ext>
            </a:extLst>
          </p:cNvPr>
          <p:cNvPicPr>
            <a:picLocks noChangeAspect="1"/>
          </p:cNvPicPr>
          <p:nvPr/>
        </p:nvPicPr>
        <p:blipFill>
          <a:blip r:embed="rId3"/>
          <a:stretch>
            <a:fillRect/>
          </a:stretch>
        </p:blipFill>
        <p:spPr>
          <a:xfrm>
            <a:off x="433696" y="1066800"/>
            <a:ext cx="8408298" cy="5313180"/>
          </a:xfrm>
          <a:prstGeom prst="rect">
            <a:avLst/>
          </a:prstGeom>
        </p:spPr>
      </p:pic>
    </p:spTree>
    <p:extLst>
      <p:ext uri="{BB962C8B-B14F-4D97-AF65-F5344CB8AC3E}">
        <p14:creationId xmlns:p14="http://schemas.microsoft.com/office/powerpoint/2010/main" val="3698250468"/>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9600" y="1371600"/>
            <a:ext cx="2971800" cy="5164545"/>
          </a:xfrm>
          <a:prstGeom prst="rect">
            <a:avLst/>
          </a:prstGeom>
        </p:spPr>
        <p:txBody>
          <a:bodyPr lIns="0" tIns="0" rIns="0" bIns="0">
            <a:noAutofit/>
          </a:bodyPr>
          <a:lstStyle/>
          <a:p>
            <a:pPr algn="just"/>
            <a:r>
              <a:rPr lang="en-US" sz="1600" b="1" dirty="0"/>
              <a:t>Project Name </a:t>
            </a:r>
          </a:p>
          <a:p>
            <a:pPr algn="just"/>
            <a:r>
              <a:rPr lang="en-US" sz="1600" dirty="0"/>
              <a:t>Transportation Center – New Administration Capital – Egypt</a:t>
            </a:r>
          </a:p>
          <a:p>
            <a:pPr algn="just"/>
            <a:endParaRPr lang="en-US" sz="1600" b="1" dirty="0"/>
          </a:p>
          <a:p>
            <a:pPr algn="just"/>
            <a:r>
              <a:rPr lang="en-US" sz="1600" b="1" dirty="0"/>
              <a:t>Project Overview</a:t>
            </a:r>
            <a:endParaRPr lang="en-US" sz="1600" dirty="0"/>
          </a:p>
          <a:p>
            <a:r>
              <a:rPr lang="en-US" sz="1600" dirty="0"/>
              <a:t>Surface &amp; Basement structure build on Total area of 300,000 m2 to accommodate bus station &amp; parking area for 1000 Bus in basement level moreover, a commercial &amp; administration area with 5000 Car park</a:t>
            </a:r>
          </a:p>
          <a:p>
            <a:pPr algn="just"/>
            <a:r>
              <a:rPr lang="en-US" sz="1600" dirty="0"/>
              <a:t>		</a:t>
            </a:r>
          </a:p>
          <a:p>
            <a:pPr algn="just"/>
            <a:r>
              <a:rPr lang="en-US" sz="1600" b="1" dirty="0"/>
              <a:t>FASSIELA scope of work</a:t>
            </a:r>
          </a:p>
          <a:p>
            <a:pPr algn="just"/>
            <a:r>
              <a:rPr lang="en-US" sz="1600" dirty="0"/>
              <a:t>Traffic impact study ,  Design for Surface car park , Basement Bus Park, Ramps, Access Entrances Service roads</a:t>
            </a:r>
            <a:endParaRPr lang="en-US" sz="1600" b="1" dirty="0"/>
          </a:p>
        </p:txBody>
      </p:sp>
      <p:pic>
        <p:nvPicPr>
          <p:cNvPr id="7" name="Picture 6">
            <a:extLst>
              <a:ext uri="{FF2B5EF4-FFF2-40B4-BE49-F238E27FC236}">
                <a16:creationId xmlns:a16="http://schemas.microsoft.com/office/drawing/2014/main" id="{3A1050A3-16B0-4D05-8DF1-72E1FC5E16BF}"/>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81000" y="-17560"/>
            <a:ext cx="2824398" cy="979581"/>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6FA133E0-B733-4FAD-BAD8-2C5EDB26CDA3}"/>
              </a:ext>
            </a:extLst>
          </p:cNvPr>
          <p:cNvPicPr>
            <a:picLocks noChangeAspect="1"/>
          </p:cNvPicPr>
          <p:nvPr/>
        </p:nvPicPr>
        <p:blipFill>
          <a:blip r:embed="rId3"/>
          <a:stretch>
            <a:fillRect/>
          </a:stretch>
        </p:blipFill>
        <p:spPr>
          <a:xfrm>
            <a:off x="4038600" y="1371600"/>
            <a:ext cx="4114800" cy="5164545"/>
          </a:xfrm>
          <a:prstGeom prst="rect">
            <a:avLst/>
          </a:prstGeom>
        </p:spPr>
      </p:pic>
      <p:sp>
        <p:nvSpPr>
          <p:cNvPr id="2" name="TextBox 1">
            <a:extLst>
              <a:ext uri="{FF2B5EF4-FFF2-40B4-BE49-F238E27FC236}">
                <a16:creationId xmlns:a16="http://schemas.microsoft.com/office/drawing/2014/main" id="{2DE242A2-F506-298C-7865-55E5C7AF129B}"/>
              </a:ext>
            </a:extLst>
          </p:cNvPr>
          <p:cNvSpPr txBox="1"/>
          <p:nvPr/>
        </p:nvSpPr>
        <p:spPr>
          <a:xfrm>
            <a:off x="3086100" y="705145"/>
            <a:ext cx="29718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Egypt</a:t>
            </a:r>
          </a:p>
        </p:txBody>
      </p:sp>
    </p:spTree>
    <p:extLst>
      <p:ext uri="{BB962C8B-B14F-4D97-AF65-F5344CB8AC3E}">
        <p14:creationId xmlns:p14="http://schemas.microsoft.com/office/powerpoint/2010/main" val="2885206498"/>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080280-C510-4D1C-A9D9-8C9820DB69D5}"/>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81000" y="-13685"/>
            <a:ext cx="2824398" cy="979581"/>
          </a:xfrm>
          <a:prstGeom prst="rect">
            <a:avLst/>
          </a:prstGeom>
          <a:noFill/>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C62AD2E3-434C-40CB-AF7B-FAAE16DAB077}"/>
              </a:ext>
            </a:extLst>
          </p:cNvPr>
          <p:cNvSpPr/>
          <p:nvPr/>
        </p:nvSpPr>
        <p:spPr>
          <a:xfrm>
            <a:off x="609600" y="1676400"/>
            <a:ext cx="3429000" cy="3733800"/>
          </a:xfrm>
          <a:prstGeom prst="rect">
            <a:avLst/>
          </a:prstGeom>
        </p:spPr>
        <p:txBody>
          <a:bodyPr lIns="0" tIns="0" rIns="0" bIns="0">
            <a:noAutofit/>
          </a:bodyPr>
          <a:lstStyle/>
          <a:p>
            <a:pPr algn="just"/>
            <a:r>
              <a:rPr lang="en-US" b="1" dirty="0"/>
              <a:t>Project Name </a:t>
            </a:r>
          </a:p>
          <a:p>
            <a:pPr algn="just"/>
            <a:r>
              <a:rPr lang="en-US" dirty="0"/>
              <a:t>Marabet Cairo - Egypt</a:t>
            </a:r>
          </a:p>
          <a:p>
            <a:pPr algn="just"/>
            <a:endParaRPr lang="en-US" b="1" dirty="0"/>
          </a:p>
          <a:p>
            <a:pPr algn="just"/>
            <a:r>
              <a:rPr lang="en-US" b="1" dirty="0"/>
              <a:t>Project Overview</a:t>
            </a:r>
            <a:endParaRPr lang="en-US" dirty="0"/>
          </a:p>
          <a:p>
            <a:r>
              <a:rPr lang="en-US" dirty="0"/>
              <a:t>Complete residential –commercial and horse-riding facility including Traffic -  31.5 Km road network and one tunnel under high-speed rail and design of one internal parcel .</a:t>
            </a:r>
          </a:p>
          <a:p>
            <a:pPr algn="just"/>
            <a:r>
              <a:rPr lang="en-US" dirty="0"/>
              <a:t>		</a:t>
            </a:r>
          </a:p>
          <a:p>
            <a:pPr algn="just"/>
            <a:r>
              <a:rPr lang="en-US" b="1" dirty="0"/>
              <a:t>FASSIELA scope of work</a:t>
            </a:r>
          </a:p>
          <a:p>
            <a:pPr algn="just"/>
            <a:r>
              <a:rPr lang="en-US" dirty="0"/>
              <a:t>Road networks design</a:t>
            </a:r>
            <a:endParaRPr lang="en-US" b="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274820" y="1676400"/>
            <a:ext cx="4347900" cy="4114800"/>
          </a:xfrm>
          <a:prstGeom prst="rect">
            <a:avLst/>
          </a:prstGeom>
        </p:spPr>
      </p:pic>
      <p:sp>
        <p:nvSpPr>
          <p:cNvPr id="3" name="TextBox 2">
            <a:extLst>
              <a:ext uri="{FF2B5EF4-FFF2-40B4-BE49-F238E27FC236}">
                <a16:creationId xmlns:a16="http://schemas.microsoft.com/office/drawing/2014/main" id="{C014AD11-D3BF-0F4D-2C74-07F065F699A8}"/>
              </a:ext>
            </a:extLst>
          </p:cNvPr>
          <p:cNvSpPr txBox="1"/>
          <p:nvPr/>
        </p:nvSpPr>
        <p:spPr>
          <a:xfrm>
            <a:off x="3070860" y="735063"/>
            <a:ext cx="300228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Egypt</a:t>
            </a:r>
          </a:p>
        </p:txBody>
      </p:sp>
    </p:spTree>
    <p:extLst>
      <p:ext uri="{BB962C8B-B14F-4D97-AF65-F5344CB8AC3E}">
        <p14:creationId xmlns:p14="http://schemas.microsoft.com/office/powerpoint/2010/main" val="2516711280"/>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E713F-7DEB-0C56-0039-78A5E971A9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586AB4-6E44-42D2-9BAF-3FFD9674F889}"/>
              </a:ext>
            </a:extLst>
          </p:cNvPr>
          <p:cNvSpPr txBox="1"/>
          <p:nvPr/>
        </p:nvSpPr>
        <p:spPr>
          <a:xfrm>
            <a:off x="645307" y="1189762"/>
            <a:ext cx="8041493" cy="2031325"/>
          </a:xfrm>
          <a:prstGeom prst="rect">
            <a:avLst/>
          </a:prstGeom>
          <a:noFill/>
        </p:spPr>
        <p:txBody>
          <a:bodyPr wrap="square" rtlCol="0">
            <a:spAutoFit/>
          </a:bodyPr>
          <a:lstStyle/>
          <a:p>
            <a:pPr marL="12700">
              <a:lnSpc>
                <a:spcPct val="100000"/>
              </a:lnSpc>
            </a:pPr>
            <a:r>
              <a:rPr lang="en-GB" b="1" spc="-5" dirty="0">
                <a:cs typeface="Trebuchet MS"/>
              </a:rPr>
              <a:t>Project</a:t>
            </a:r>
            <a:r>
              <a:rPr lang="en-GB" b="1" spc="25" dirty="0">
                <a:cs typeface="Trebuchet MS"/>
              </a:rPr>
              <a:t> </a:t>
            </a:r>
            <a:r>
              <a:rPr lang="en-GB" b="1" spc="-10" dirty="0">
                <a:cs typeface="Trebuchet MS"/>
              </a:rPr>
              <a:t>Name:</a:t>
            </a:r>
            <a:r>
              <a:rPr lang="en-GB" b="1" spc="25" dirty="0">
                <a:cs typeface="Trebuchet MS"/>
              </a:rPr>
              <a:t> </a:t>
            </a:r>
            <a:r>
              <a:rPr lang="en-GB" spc="-5" dirty="0"/>
              <a:t>BP-04 (city edge)</a:t>
            </a:r>
            <a:r>
              <a:rPr lang="en-GB" spc="-5" dirty="0">
                <a:cs typeface="Trebuchet MS"/>
              </a:rPr>
              <a:t>-</a:t>
            </a:r>
            <a:r>
              <a:rPr lang="en-GB" spc="30" dirty="0">
                <a:cs typeface="Trebuchet MS"/>
              </a:rPr>
              <a:t> </a:t>
            </a:r>
            <a:r>
              <a:rPr lang="en-GB" spc="-5" dirty="0">
                <a:cs typeface="Trebuchet MS"/>
              </a:rPr>
              <a:t>New</a:t>
            </a:r>
            <a:r>
              <a:rPr lang="en-GB" spc="15" dirty="0">
                <a:cs typeface="Trebuchet MS"/>
              </a:rPr>
              <a:t> </a:t>
            </a:r>
            <a:r>
              <a:rPr lang="en-GB" dirty="0">
                <a:cs typeface="Trebuchet MS"/>
              </a:rPr>
              <a:t>Cairo,</a:t>
            </a:r>
            <a:r>
              <a:rPr lang="en-GB" spc="15" dirty="0">
                <a:cs typeface="Trebuchet MS"/>
              </a:rPr>
              <a:t> </a:t>
            </a:r>
            <a:r>
              <a:rPr lang="en-GB" spc="-5" dirty="0">
                <a:cs typeface="Trebuchet MS"/>
              </a:rPr>
              <a:t>Egypt</a:t>
            </a:r>
            <a:endParaRPr lang="en-GB" dirty="0">
              <a:cs typeface="Trebuchet MS"/>
            </a:endParaRPr>
          </a:p>
          <a:p>
            <a:pPr>
              <a:lnSpc>
                <a:spcPct val="100000"/>
              </a:lnSpc>
              <a:spcBef>
                <a:spcPts val="5"/>
              </a:spcBef>
            </a:pPr>
            <a:endParaRPr lang="en-GB" dirty="0">
              <a:cs typeface="Trebuchet MS"/>
            </a:endParaRPr>
          </a:p>
          <a:p>
            <a:pPr marL="12700">
              <a:lnSpc>
                <a:spcPct val="100000"/>
              </a:lnSpc>
            </a:pPr>
            <a:r>
              <a:rPr lang="en-GB" b="1" spc="-5" dirty="0">
                <a:cs typeface="Trebuchet MS"/>
              </a:rPr>
              <a:t>Project</a:t>
            </a:r>
            <a:r>
              <a:rPr lang="en-GB" b="1" spc="30" dirty="0">
                <a:cs typeface="Trebuchet MS"/>
              </a:rPr>
              <a:t> </a:t>
            </a:r>
            <a:r>
              <a:rPr lang="en-GB" b="1" spc="-10" dirty="0">
                <a:cs typeface="Trebuchet MS"/>
              </a:rPr>
              <a:t>Description</a:t>
            </a:r>
            <a:r>
              <a:rPr lang="en-GB" b="1" spc="65" dirty="0">
                <a:cs typeface="Trebuchet MS"/>
              </a:rPr>
              <a:t> </a:t>
            </a:r>
            <a:r>
              <a:rPr lang="en-GB" b="1" spc="-5" dirty="0">
                <a:cs typeface="Trebuchet MS"/>
              </a:rPr>
              <a:t>:</a:t>
            </a:r>
            <a:r>
              <a:rPr lang="en-GB" b="1" spc="-90" dirty="0">
                <a:cs typeface="Trebuchet MS"/>
              </a:rPr>
              <a:t> </a:t>
            </a:r>
            <a:r>
              <a:rPr lang="en-GB" spc="-5" dirty="0">
                <a:cs typeface="Trebuchet MS"/>
              </a:rPr>
              <a:t>A</a:t>
            </a:r>
            <a:r>
              <a:rPr lang="en-GB" spc="-65" dirty="0">
                <a:cs typeface="Trebuchet MS"/>
              </a:rPr>
              <a:t> </a:t>
            </a:r>
            <a:r>
              <a:rPr lang="en-GB" spc="-5" dirty="0">
                <a:cs typeface="Trebuchet MS"/>
              </a:rPr>
              <a:t>residential</a:t>
            </a:r>
            <a:r>
              <a:rPr lang="en-GB" spc="20" dirty="0">
                <a:cs typeface="Trebuchet MS"/>
              </a:rPr>
              <a:t> </a:t>
            </a:r>
            <a:r>
              <a:rPr lang="en-GB" spc="-5" dirty="0">
                <a:cs typeface="Trebuchet MS"/>
              </a:rPr>
              <a:t>and</a:t>
            </a:r>
            <a:r>
              <a:rPr lang="en-GB" spc="5" dirty="0">
                <a:cs typeface="Trebuchet MS"/>
              </a:rPr>
              <a:t> </a:t>
            </a:r>
            <a:r>
              <a:rPr lang="en-GB" spc="-5" dirty="0">
                <a:cs typeface="Trebuchet MS"/>
              </a:rPr>
              <a:t>commercial</a:t>
            </a:r>
            <a:r>
              <a:rPr lang="en-GB" spc="35" dirty="0">
                <a:cs typeface="Trebuchet MS"/>
              </a:rPr>
              <a:t> </a:t>
            </a:r>
            <a:r>
              <a:rPr lang="en-GB" spc="-5" dirty="0">
                <a:cs typeface="Trebuchet MS"/>
              </a:rPr>
              <a:t>development</a:t>
            </a:r>
            <a:r>
              <a:rPr lang="en-GB" spc="20" dirty="0">
                <a:cs typeface="Trebuchet MS"/>
              </a:rPr>
              <a:t> </a:t>
            </a:r>
            <a:r>
              <a:rPr lang="en-GB" dirty="0">
                <a:cs typeface="Trebuchet MS"/>
              </a:rPr>
              <a:t>of</a:t>
            </a:r>
          </a:p>
          <a:p>
            <a:pPr marL="12700">
              <a:lnSpc>
                <a:spcPct val="100000"/>
              </a:lnSpc>
            </a:pPr>
            <a:r>
              <a:rPr lang="en-GB" spc="-5" dirty="0">
                <a:cs typeface="Trebuchet MS"/>
              </a:rPr>
              <a:t>0.16</a:t>
            </a:r>
            <a:r>
              <a:rPr lang="en-GB" spc="-20" dirty="0">
                <a:cs typeface="Trebuchet MS"/>
              </a:rPr>
              <a:t> </a:t>
            </a:r>
            <a:r>
              <a:rPr lang="en-GB" spc="-10" dirty="0">
                <a:cs typeface="Trebuchet MS"/>
              </a:rPr>
              <a:t>million</a:t>
            </a:r>
            <a:r>
              <a:rPr lang="en-GB" spc="50" dirty="0">
                <a:cs typeface="Trebuchet MS"/>
              </a:rPr>
              <a:t> </a:t>
            </a:r>
            <a:r>
              <a:rPr lang="en-GB" spc="-10" dirty="0">
                <a:cs typeface="Trebuchet MS"/>
              </a:rPr>
              <a:t>sqm </a:t>
            </a:r>
            <a:r>
              <a:rPr lang="en-GB" dirty="0">
                <a:cs typeface="Trebuchet MS"/>
              </a:rPr>
              <a:t>in</a:t>
            </a:r>
            <a:r>
              <a:rPr lang="en-GB" spc="15" dirty="0">
                <a:cs typeface="Trebuchet MS"/>
              </a:rPr>
              <a:t> </a:t>
            </a:r>
            <a:r>
              <a:rPr lang="en-GB" spc="-10" dirty="0">
                <a:cs typeface="Trebuchet MS"/>
              </a:rPr>
              <a:t>New</a:t>
            </a:r>
            <a:r>
              <a:rPr lang="en-GB" spc="20" dirty="0">
                <a:cs typeface="Trebuchet MS"/>
              </a:rPr>
              <a:t> </a:t>
            </a:r>
            <a:r>
              <a:rPr lang="en-GB" spc="-5" dirty="0">
                <a:cs typeface="Trebuchet MS"/>
              </a:rPr>
              <a:t>Cairo</a:t>
            </a:r>
            <a:endParaRPr lang="en-GB" dirty="0">
              <a:cs typeface="Trebuchet MS"/>
            </a:endParaRPr>
          </a:p>
          <a:p>
            <a:pPr>
              <a:lnSpc>
                <a:spcPct val="100000"/>
              </a:lnSpc>
              <a:spcBef>
                <a:spcPts val="5"/>
              </a:spcBef>
            </a:pPr>
            <a:endParaRPr lang="en-GB" dirty="0">
              <a:cs typeface="Trebuchet MS"/>
            </a:endParaRPr>
          </a:p>
          <a:p>
            <a:pPr marL="12700">
              <a:lnSpc>
                <a:spcPct val="100000"/>
              </a:lnSpc>
            </a:pPr>
            <a:r>
              <a:rPr lang="en-US" b="1" spc="-15" dirty="0">
                <a:cs typeface="Trebuchet MS"/>
              </a:rPr>
              <a:t>Fassiela</a:t>
            </a:r>
            <a:r>
              <a:rPr lang="en-US" b="1" spc="20" dirty="0">
                <a:cs typeface="Trebuchet MS"/>
              </a:rPr>
              <a:t> </a:t>
            </a:r>
            <a:r>
              <a:rPr lang="en-US" b="1" spc="-10" dirty="0">
                <a:cs typeface="Trebuchet MS"/>
              </a:rPr>
              <a:t>Scope</a:t>
            </a:r>
            <a:r>
              <a:rPr lang="en-US" b="1" spc="40" dirty="0">
                <a:cs typeface="Trebuchet MS"/>
              </a:rPr>
              <a:t> </a:t>
            </a:r>
            <a:r>
              <a:rPr lang="en-US" b="1" spc="-10" dirty="0">
                <a:cs typeface="Trebuchet MS"/>
              </a:rPr>
              <a:t>of</a:t>
            </a:r>
            <a:r>
              <a:rPr lang="en-US" b="1" spc="10" dirty="0">
                <a:cs typeface="Trebuchet MS"/>
              </a:rPr>
              <a:t> </a:t>
            </a:r>
            <a:r>
              <a:rPr lang="en-US" b="1" spc="-10" dirty="0">
                <a:cs typeface="Trebuchet MS"/>
              </a:rPr>
              <a:t>Work:</a:t>
            </a:r>
            <a:r>
              <a:rPr lang="en-US" b="1" spc="-20" dirty="0">
                <a:cs typeface="Trebuchet MS"/>
              </a:rPr>
              <a:t> </a:t>
            </a:r>
            <a:r>
              <a:rPr lang="en-US" spc="-5" dirty="0">
                <a:cs typeface="Trebuchet MS"/>
              </a:rPr>
              <a:t>Value Engineering &amp; redesign of Landscape (Hard scape, Soft scape , Submain Irrigation &amp; Lakes).</a:t>
            </a:r>
            <a:endParaRPr lang="en-US" dirty="0">
              <a:cs typeface="Trebuchet MS"/>
            </a:endParaRPr>
          </a:p>
        </p:txBody>
      </p:sp>
      <p:pic>
        <p:nvPicPr>
          <p:cNvPr id="7" name="Picture 6">
            <a:extLst>
              <a:ext uri="{FF2B5EF4-FFF2-40B4-BE49-F238E27FC236}">
                <a16:creationId xmlns:a16="http://schemas.microsoft.com/office/drawing/2014/main" id="{98F21980-0033-B8A0-0652-F0EAD6DA262E}"/>
              </a:ext>
            </a:extLst>
          </p:cNvPr>
          <p:cNvPicPr>
            <a:picLocks noChangeAspect="1"/>
          </p:cNvPicPr>
          <p:nvPr/>
        </p:nvPicPr>
        <p:blipFill>
          <a:blip r:embed="rId2"/>
          <a:stretch>
            <a:fillRect/>
          </a:stretch>
        </p:blipFill>
        <p:spPr>
          <a:xfrm>
            <a:off x="381000" y="9277"/>
            <a:ext cx="2822693" cy="981541"/>
          </a:xfrm>
          <a:prstGeom prst="rect">
            <a:avLst/>
          </a:prstGeom>
        </p:spPr>
      </p:pic>
      <p:sp>
        <p:nvSpPr>
          <p:cNvPr id="9" name="TextBox 8">
            <a:extLst>
              <a:ext uri="{FF2B5EF4-FFF2-40B4-BE49-F238E27FC236}">
                <a16:creationId xmlns:a16="http://schemas.microsoft.com/office/drawing/2014/main" id="{D540D8D4-A7D2-56DC-D70C-6C5285701ACA}"/>
              </a:ext>
            </a:extLst>
          </p:cNvPr>
          <p:cNvSpPr txBox="1"/>
          <p:nvPr/>
        </p:nvSpPr>
        <p:spPr>
          <a:xfrm>
            <a:off x="3028950" y="660866"/>
            <a:ext cx="30861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Egypt</a:t>
            </a:r>
            <a:endParaRPr lang="en-US" sz="2400" b="1" u="sng" dirty="0"/>
          </a:p>
        </p:txBody>
      </p:sp>
      <p:pic>
        <p:nvPicPr>
          <p:cNvPr id="3" name="image2.jpeg">
            <a:extLst>
              <a:ext uri="{FF2B5EF4-FFF2-40B4-BE49-F238E27FC236}">
                <a16:creationId xmlns:a16="http://schemas.microsoft.com/office/drawing/2014/main" id="{D10174B5-EEA5-CA83-1179-740257566C33}"/>
              </a:ext>
            </a:extLst>
          </p:cNvPr>
          <p:cNvPicPr/>
          <p:nvPr/>
        </p:nvPicPr>
        <p:blipFill>
          <a:blip r:embed="rId3" cstate="print"/>
          <a:stretch>
            <a:fillRect/>
          </a:stretch>
        </p:blipFill>
        <p:spPr>
          <a:xfrm>
            <a:off x="1313253" y="3352800"/>
            <a:ext cx="6705600" cy="3369891"/>
          </a:xfrm>
          <a:prstGeom prst="rect">
            <a:avLst/>
          </a:prstGeom>
        </p:spPr>
      </p:pic>
    </p:spTree>
    <p:extLst>
      <p:ext uri="{BB962C8B-B14F-4D97-AF65-F5344CB8AC3E}">
        <p14:creationId xmlns:p14="http://schemas.microsoft.com/office/powerpoint/2010/main" val="350981147"/>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D7C4D-A501-50D1-B17C-20A5A3EC97D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2D14FB-AA73-989D-933F-24B26CFD0993}"/>
              </a:ext>
            </a:extLst>
          </p:cNvPr>
          <p:cNvSpPr txBox="1"/>
          <p:nvPr/>
        </p:nvSpPr>
        <p:spPr>
          <a:xfrm>
            <a:off x="1026307" y="1600200"/>
            <a:ext cx="3393294" cy="3693319"/>
          </a:xfrm>
          <a:prstGeom prst="rect">
            <a:avLst/>
          </a:prstGeom>
          <a:noFill/>
        </p:spPr>
        <p:txBody>
          <a:bodyPr wrap="square" rtlCol="0">
            <a:spAutoFit/>
          </a:bodyPr>
          <a:lstStyle/>
          <a:p>
            <a:pPr marL="12700">
              <a:lnSpc>
                <a:spcPct val="100000"/>
              </a:lnSpc>
            </a:pPr>
            <a:endParaRPr lang="en-GB" b="1" spc="-5" dirty="0">
              <a:cs typeface="Trebuchet MS"/>
            </a:endParaRPr>
          </a:p>
          <a:p>
            <a:pPr marL="12700">
              <a:lnSpc>
                <a:spcPct val="100000"/>
              </a:lnSpc>
            </a:pPr>
            <a:r>
              <a:rPr lang="en-GB" b="1" spc="-5" dirty="0">
                <a:cs typeface="Trebuchet MS"/>
              </a:rPr>
              <a:t>Project</a:t>
            </a:r>
            <a:r>
              <a:rPr lang="en-GB" b="1" spc="25" dirty="0">
                <a:cs typeface="Trebuchet MS"/>
              </a:rPr>
              <a:t> </a:t>
            </a:r>
            <a:r>
              <a:rPr lang="en-GB" b="1" spc="-10" dirty="0">
                <a:cs typeface="Trebuchet MS"/>
              </a:rPr>
              <a:t>Name:</a:t>
            </a:r>
            <a:r>
              <a:rPr lang="en-GB" b="1" spc="25" dirty="0">
                <a:cs typeface="Trebuchet MS"/>
              </a:rPr>
              <a:t> </a:t>
            </a:r>
            <a:r>
              <a:rPr lang="en-GB" spc="-5" dirty="0"/>
              <a:t>Bianchi North Cost</a:t>
            </a:r>
            <a:r>
              <a:rPr lang="en-GB" dirty="0">
                <a:cs typeface="Trebuchet MS"/>
              </a:rPr>
              <a:t>,</a:t>
            </a:r>
            <a:r>
              <a:rPr lang="en-GB" spc="15" dirty="0">
                <a:cs typeface="Trebuchet MS"/>
              </a:rPr>
              <a:t> </a:t>
            </a:r>
            <a:r>
              <a:rPr lang="en-GB" spc="-5" dirty="0">
                <a:cs typeface="Trebuchet MS"/>
              </a:rPr>
              <a:t>Egypt</a:t>
            </a:r>
            <a:endParaRPr lang="en-GB" dirty="0">
              <a:cs typeface="Trebuchet MS"/>
            </a:endParaRPr>
          </a:p>
          <a:p>
            <a:pPr>
              <a:lnSpc>
                <a:spcPct val="100000"/>
              </a:lnSpc>
              <a:spcBef>
                <a:spcPts val="5"/>
              </a:spcBef>
            </a:pPr>
            <a:endParaRPr lang="en-GB" dirty="0">
              <a:cs typeface="Trebuchet MS"/>
            </a:endParaRPr>
          </a:p>
          <a:p>
            <a:pPr marL="12700">
              <a:lnSpc>
                <a:spcPct val="100000"/>
              </a:lnSpc>
            </a:pPr>
            <a:r>
              <a:rPr lang="en-GB" b="1" spc="-5" dirty="0">
                <a:cs typeface="Trebuchet MS"/>
              </a:rPr>
              <a:t>Project</a:t>
            </a:r>
            <a:r>
              <a:rPr lang="en-GB" b="1" spc="30" dirty="0">
                <a:cs typeface="Trebuchet MS"/>
              </a:rPr>
              <a:t> </a:t>
            </a:r>
            <a:r>
              <a:rPr lang="en-GB" b="1" spc="-10" dirty="0">
                <a:cs typeface="Trebuchet MS"/>
              </a:rPr>
              <a:t>Description</a:t>
            </a:r>
            <a:r>
              <a:rPr lang="en-GB" b="1" spc="65" dirty="0">
                <a:cs typeface="Trebuchet MS"/>
              </a:rPr>
              <a:t> </a:t>
            </a:r>
            <a:r>
              <a:rPr lang="en-GB" b="1" spc="-5" dirty="0">
                <a:cs typeface="Trebuchet MS"/>
              </a:rPr>
              <a:t>:</a:t>
            </a:r>
            <a:r>
              <a:rPr lang="en-GB" b="1" spc="-90" dirty="0">
                <a:cs typeface="Trebuchet MS"/>
              </a:rPr>
              <a:t> </a:t>
            </a:r>
            <a:r>
              <a:rPr lang="en-GB" spc="-5" dirty="0">
                <a:cs typeface="Trebuchet MS"/>
              </a:rPr>
              <a:t>A</a:t>
            </a:r>
            <a:r>
              <a:rPr lang="en-GB" spc="-65" dirty="0">
                <a:cs typeface="Trebuchet MS"/>
              </a:rPr>
              <a:t> </a:t>
            </a:r>
            <a:r>
              <a:rPr lang="en-GB" spc="-5" dirty="0">
                <a:cs typeface="Trebuchet MS"/>
              </a:rPr>
              <a:t>residential</a:t>
            </a:r>
            <a:r>
              <a:rPr lang="en-GB" spc="20" dirty="0">
                <a:cs typeface="Trebuchet MS"/>
              </a:rPr>
              <a:t> </a:t>
            </a:r>
            <a:r>
              <a:rPr lang="en-GB" spc="-5" dirty="0">
                <a:cs typeface="Trebuchet MS"/>
              </a:rPr>
              <a:t>and</a:t>
            </a:r>
            <a:r>
              <a:rPr lang="en-GB" spc="5" dirty="0">
                <a:cs typeface="Trebuchet MS"/>
              </a:rPr>
              <a:t> </a:t>
            </a:r>
            <a:r>
              <a:rPr lang="en-GB" spc="-5" dirty="0">
                <a:cs typeface="Trebuchet MS"/>
              </a:rPr>
              <a:t>commercial</a:t>
            </a:r>
            <a:r>
              <a:rPr lang="en-GB" spc="35" dirty="0">
                <a:cs typeface="Trebuchet MS"/>
              </a:rPr>
              <a:t> </a:t>
            </a:r>
            <a:r>
              <a:rPr lang="en-GB" spc="-5" dirty="0">
                <a:cs typeface="Trebuchet MS"/>
              </a:rPr>
              <a:t>development</a:t>
            </a:r>
            <a:r>
              <a:rPr lang="en-GB" spc="20" dirty="0">
                <a:cs typeface="Trebuchet MS"/>
              </a:rPr>
              <a:t> </a:t>
            </a:r>
            <a:r>
              <a:rPr lang="en-GB" dirty="0">
                <a:cs typeface="Trebuchet MS"/>
              </a:rPr>
              <a:t>of</a:t>
            </a:r>
          </a:p>
          <a:p>
            <a:pPr marL="12700">
              <a:lnSpc>
                <a:spcPct val="100000"/>
              </a:lnSpc>
            </a:pPr>
            <a:r>
              <a:rPr lang="en-GB" spc="-5" dirty="0">
                <a:cs typeface="Trebuchet MS"/>
              </a:rPr>
              <a:t>420,000</a:t>
            </a:r>
            <a:r>
              <a:rPr lang="en-GB" spc="-20" dirty="0">
                <a:cs typeface="Trebuchet MS"/>
              </a:rPr>
              <a:t> </a:t>
            </a:r>
            <a:r>
              <a:rPr lang="en-GB" spc="-10" dirty="0">
                <a:cs typeface="Trebuchet MS"/>
              </a:rPr>
              <a:t>sqm </a:t>
            </a:r>
            <a:r>
              <a:rPr lang="en-GB" dirty="0">
                <a:cs typeface="Trebuchet MS"/>
              </a:rPr>
              <a:t>in</a:t>
            </a:r>
            <a:r>
              <a:rPr lang="en-GB" spc="15" dirty="0">
                <a:cs typeface="Trebuchet MS"/>
              </a:rPr>
              <a:t> </a:t>
            </a:r>
            <a:r>
              <a:rPr lang="en-GB" spc="-10" dirty="0">
                <a:cs typeface="Trebuchet MS"/>
              </a:rPr>
              <a:t>New</a:t>
            </a:r>
            <a:r>
              <a:rPr lang="en-GB" spc="20" dirty="0">
                <a:cs typeface="Trebuchet MS"/>
              </a:rPr>
              <a:t> </a:t>
            </a:r>
            <a:r>
              <a:rPr lang="en-GB" spc="-5" dirty="0">
                <a:cs typeface="Trebuchet MS"/>
              </a:rPr>
              <a:t>Cairo</a:t>
            </a:r>
            <a:endParaRPr lang="en-GB" dirty="0">
              <a:cs typeface="Trebuchet MS"/>
            </a:endParaRPr>
          </a:p>
          <a:p>
            <a:pPr>
              <a:lnSpc>
                <a:spcPct val="100000"/>
              </a:lnSpc>
              <a:spcBef>
                <a:spcPts val="5"/>
              </a:spcBef>
            </a:pPr>
            <a:endParaRPr lang="en-GB" dirty="0">
              <a:cs typeface="Trebuchet MS"/>
            </a:endParaRPr>
          </a:p>
          <a:p>
            <a:pPr marL="12700">
              <a:lnSpc>
                <a:spcPct val="100000"/>
              </a:lnSpc>
            </a:pPr>
            <a:endParaRPr lang="en-US" b="1" spc="-15" dirty="0">
              <a:cs typeface="Trebuchet MS"/>
            </a:endParaRPr>
          </a:p>
          <a:p>
            <a:pPr marL="12700">
              <a:lnSpc>
                <a:spcPct val="100000"/>
              </a:lnSpc>
            </a:pPr>
            <a:r>
              <a:rPr lang="en-US" b="1" spc="-15" dirty="0">
                <a:cs typeface="Trebuchet MS"/>
              </a:rPr>
              <a:t>Fassiela</a:t>
            </a:r>
            <a:r>
              <a:rPr lang="en-US" b="1" spc="20" dirty="0">
                <a:cs typeface="Trebuchet MS"/>
              </a:rPr>
              <a:t> </a:t>
            </a:r>
            <a:r>
              <a:rPr lang="en-US" b="1" spc="-10" dirty="0">
                <a:cs typeface="Trebuchet MS"/>
              </a:rPr>
              <a:t>Scope</a:t>
            </a:r>
            <a:r>
              <a:rPr lang="en-US" b="1" spc="40" dirty="0">
                <a:cs typeface="Trebuchet MS"/>
              </a:rPr>
              <a:t> </a:t>
            </a:r>
            <a:r>
              <a:rPr lang="en-US" b="1" spc="-10" dirty="0">
                <a:cs typeface="Trebuchet MS"/>
              </a:rPr>
              <a:t>of</a:t>
            </a:r>
            <a:r>
              <a:rPr lang="en-US" b="1" spc="10" dirty="0">
                <a:cs typeface="Trebuchet MS"/>
              </a:rPr>
              <a:t> </a:t>
            </a:r>
            <a:r>
              <a:rPr lang="en-US" b="1" spc="-10" dirty="0">
                <a:cs typeface="Trebuchet MS"/>
              </a:rPr>
              <a:t>Work: </a:t>
            </a:r>
            <a:r>
              <a:rPr lang="en-US" spc="-10" dirty="0">
                <a:cs typeface="Trebuchet MS"/>
              </a:rPr>
              <a:t>MEP for all Buildings &amp; club house- Lakes Design</a:t>
            </a:r>
            <a:endParaRPr lang="en-US" spc="-5" dirty="0">
              <a:cs typeface="Trebuchet MS"/>
            </a:endParaRPr>
          </a:p>
          <a:p>
            <a:pPr marL="12700">
              <a:lnSpc>
                <a:spcPct val="100000"/>
              </a:lnSpc>
            </a:pPr>
            <a:endParaRPr lang="en-US" dirty="0">
              <a:latin typeface="Trebuchet MS"/>
              <a:cs typeface="Trebuchet MS"/>
            </a:endParaRPr>
          </a:p>
        </p:txBody>
      </p:sp>
      <p:pic>
        <p:nvPicPr>
          <p:cNvPr id="7" name="Picture 6">
            <a:extLst>
              <a:ext uri="{FF2B5EF4-FFF2-40B4-BE49-F238E27FC236}">
                <a16:creationId xmlns:a16="http://schemas.microsoft.com/office/drawing/2014/main" id="{043DFFB9-BA4E-3CB7-E5C1-D7B061ED6C44}"/>
              </a:ext>
            </a:extLst>
          </p:cNvPr>
          <p:cNvPicPr>
            <a:picLocks noChangeAspect="1"/>
          </p:cNvPicPr>
          <p:nvPr/>
        </p:nvPicPr>
        <p:blipFill>
          <a:blip r:embed="rId2"/>
          <a:stretch>
            <a:fillRect/>
          </a:stretch>
        </p:blipFill>
        <p:spPr>
          <a:xfrm>
            <a:off x="381000" y="26670"/>
            <a:ext cx="2822693" cy="981541"/>
          </a:xfrm>
          <a:prstGeom prst="rect">
            <a:avLst/>
          </a:prstGeom>
        </p:spPr>
      </p:pic>
      <p:sp>
        <p:nvSpPr>
          <p:cNvPr id="9" name="TextBox 8">
            <a:extLst>
              <a:ext uri="{FF2B5EF4-FFF2-40B4-BE49-F238E27FC236}">
                <a16:creationId xmlns:a16="http://schemas.microsoft.com/office/drawing/2014/main" id="{14EC3D40-8EDE-43ED-9B09-EBC666522ABB}"/>
              </a:ext>
            </a:extLst>
          </p:cNvPr>
          <p:cNvSpPr txBox="1"/>
          <p:nvPr/>
        </p:nvSpPr>
        <p:spPr>
          <a:xfrm>
            <a:off x="2914651" y="615518"/>
            <a:ext cx="3009899"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Egypt</a:t>
            </a:r>
            <a:endParaRPr lang="en-US" sz="2400" b="1" u="sng" dirty="0"/>
          </a:p>
        </p:txBody>
      </p:sp>
      <p:pic>
        <p:nvPicPr>
          <p:cNvPr id="3" name="Picture 2">
            <a:extLst>
              <a:ext uri="{FF2B5EF4-FFF2-40B4-BE49-F238E27FC236}">
                <a16:creationId xmlns:a16="http://schemas.microsoft.com/office/drawing/2014/main" id="{04B4A031-A9F9-5AB2-5B65-DA85BDC50C29}"/>
              </a:ext>
            </a:extLst>
          </p:cNvPr>
          <p:cNvPicPr>
            <a:picLocks noChangeAspect="1"/>
          </p:cNvPicPr>
          <p:nvPr/>
        </p:nvPicPr>
        <p:blipFill>
          <a:blip r:embed="rId3"/>
          <a:stretch>
            <a:fillRect/>
          </a:stretch>
        </p:blipFill>
        <p:spPr>
          <a:xfrm>
            <a:off x="4724401" y="1219200"/>
            <a:ext cx="4038599" cy="5380927"/>
          </a:xfrm>
          <a:prstGeom prst="rect">
            <a:avLst/>
          </a:prstGeom>
        </p:spPr>
      </p:pic>
    </p:spTree>
    <p:extLst>
      <p:ext uri="{BB962C8B-B14F-4D97-AF65-F5344CB8AC3E}">
        <p14:creationId xmlns:p14="http://schemas.microsoft.com/office/powerpoint/2010/main" val="2148421957"/>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07330-E679-41A4-DF34-90583378EBE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ED826CE-BC0E-2A27-F3E7-D0804F9B837E}"/>
              </a:ext>
            </a:extLst>
          </p:cNvPr>
          <p:cNvSpPr txBox="1"/>
          <p:nvPr/>
        </p:nvSpPr>
        <p:spPr>
          <a:xfrm>
            <a:off x="645306" y="1371600"/>
            <a:ext cx="8041493" cy="1477328"/>
          </a:xfrm>
          <a:prstGeom prst="rect">
            <a:avLst/>
          </a:prstGeom>
          <a:noFill/>
        </p:spPr>
        <p:txBody>
          <a:bodyPr wrap="square" rtlCol="0">
            <a:spAutoFit/>
          </a:bodyPr>
          <a:lstStyle/>
          <a:p>
            <a:pPr marL="12700">
              <a:lnSpc>
                <a:spcPct val="100000"/>
              </a:lnSpc>
            </a:pPr>
            <a:r>
              <a:rPr lang="en-GB" b="1" spc="-5" dirty="0">
                <a:cs typeface="Trebuchet MS"/>
              </a:rPr>
              <a:t>Project</a:t>
            </a:r>
            <a:r>
              <a:rPr lang="en-GB" b="1" spc="25" dirty="0">
                <a:cs typeface="Trebuchet MS"/>
              </a:rPr>
              <a:t> </a:t>
            </a:r>
            <a:r>
              <a:rPr lang="en-GB" b="1" spc="-10" dirty="0">
                <a:cs typeface="Trebuchet MS"/>
              </a:rPr>
              <a:t>Name:</a:t>
            </a:r>
            <a:r>
              <a:rPr lang="en-GB" b="1" spc="25" dirty="0">
                <a:cs typeface="Trebuchet MS"/>
              </a:rPr>
              <a:t> </a:t>
            </a:r>
            <a:r>
              <a:rPr lang="en-GB" spc="-5" dirty="0" err="1"/>
              <a:t>Neyom</a:t>
            </a:r>
            <a:r>
              <a:rPr lang="en-GB" spc="-5" dirty="0"/>
              <a:t> </a:t>
            </a:r>
            <a:r>
              <a:rPr lang="en-GB" spc="-5" dirty="0" err="1"/>
              <a:t>Payramids</a:t>
            </a:r>
            <a:endParaRPr lang="en-GB" dirty="0">
              <a:cs typeface="Trebuchet MS"/>
            </a:endParaRPr>
          </a:p>
          <a:p>
            <a:pPr>
              <a:lnSpc>
                <a:spcPct val="100000"/>
              </a:lnSpc>
              <a:spcBef>
                <a:spcPts val="5"/>
              </a:spcBef>
            </a:pPr>
            <a:endParaRPr lang="en-GB" dirty="0">
              <a:cs typeface="Trebuchet MS"/>
            </a:endParaRPr>
          </a:p>
          <a:p>
            <a:pPr marL="12700">
              <a:lnSpc>
                <a:spcPct val="100000"/>
              </a:lnSpc>
            </a:pPr>
            <a:r>
              <a:rPr lang="en-GB" b="1" spc="-5" dirty="0">
                <a:cs typeface="Trebuchet MS"/>
              </a:rPr>
              <a:t>Project</a:t>
            </a:r>
            <a:r>
              <a:rPr lang="en-GB" b="1" spc="30" dirty="0">
                <a:cs typeface="Trebuchet MS"/>
              </a:rPr>
              <a:t> </a:t>
            </a:r>
            <a:r>
              <a:rPr lang="en-GB" b="1" spc="-10" dirty="0">
                <a:cs typeface="Trebuchet MS"/>
              </a:rPr>
              <a:t>Description</a:t>
            </a:r>
            <a:r>
              <a:rPr lang="en-GB" b="1" spc="65" dirty="0">
                <a:cs typeface="Trebuchet MS"/>
              </a:rPr>
              <a:t> </a:t>
            </a:r>
            <a:r>
              <a:rPr lang="en-GB" b="1" spc="-5" dirty="0">
                <a:cs typeface="Trebuchet MS"/>
              </a:rPr>
              <a:t>:</a:t>
            </a:r>
            <a:r>
              <a:rPr lang="en-GB" b="1" spc="-90" dirty="0">
                <a:cs typeface="Trebuchet MS"/>
              </a:rPr>
              <a:t> </a:t>
            </a:r>
            <a:r>
              <a:rPr lang="en-GB" spc="-5" dirty="0">
                <a:cs typeface="Trebuchet MS"/>
              </a:rPr>
              <a:t>Design Review &amp; value Engineering for Building 8 &amp; 9</a:t>
            </a:r>
            <a:endParaRPr lang="en-GB" dirty="0">
              <a:cs typeface="Trebuchet MS"/>
            </a:endParaRPr>
          </a:p>
          <a:p>
            <a:pPr>
              <a:lnSpc>
                <a:spcPct val="100000"/>
              </a:lnSpc>
              <a:spcBef>
                <a:spcPts val="5"/>
              </a:spcBef>
            </a:pPr>
            <a:endParaRPr lang="en-GB" dirty="0">
              <a:cs typeface="Trebuchet MS"/>
            </a:endParaRPr>
          </a:p>
          <a:p>
            <a:pPr marL="12700">
              <a:lnSpc>
                <a:spcPct val="100000"/>
              </a:lnSpc>
            </a:pPr>
            <a:r>
              <a:rPr lang="en-US" b="1" spc="-15" dirty="0">
                <a:cs typeface="Trebuchet MS"/>
              </a:rPr>
              <a:t>Fassiela</a:t>
            </a:r>
            <a:r>
              <a:rPr lang="en-US" b="1" spc="20" dirty="0">
                <a:cs typeface="Trebuchet MS"/>
              </a:rPr>
              <a:t> </a:t>
            </a:r>
            <a:r>
              <a:rPr lang="en-US" b="1" spc="-10" dirty="0">
                <a:cs typeface="Trebuchet MS"/>
              </a:rPr>
              <a:t>Scope</a:t>
            </a:r>
            <a:r>
              <a:rPr lang="en-US" b="1" spc="40" dirty="0">
                <a:cs typeface="Trebuchet MS"/>
              </a:rPr>
              <a:t> </a:t>
            </a:r>
            <a:r>
              <a:rPr lang="en-US" b="1" spc="-10" dirty="0">
                <a:cs typeface="Trebuchet MS"/>
              </a:rPr>
              <a:t>of</a:t>
            </a:r>
            <a:r>
              <a:rPr lang="en-US" b="1" spc="10" dirty="0">
                <a:cs typeface="Trebuchet MS"/>
              </a:rPr>
              <a:t> </a:t>
            </a:r>
            <a:r>
              <a:rPr lang="en-US" b="1" spc="-10" dirty="0">
                <a:cs typeface="Trebuchet MS"/>
              </a:rPr>
              <a:t>Work:</a:t>
            </a:r>
            <a:r>
              <a:rPr lang="en-US" b="1" spc="-20" dirty="0">
                <a:cs typeface="Trebuchet MS"/>
              </a:rPr>
              <a:t> </a:t>
            </a:r>
            <a:r>
              <a:rPr lang="en-GB" spc="-5" dirty="0">
                <a:cs typeface="Trebuchet MS"/>
              </a:rPr>
              <a:t>Design Review &amp; value Engineering for all MEP</a:t>
            </a:r>
            <a:endParaRPr lang="en-US" dirty="0">
              <a:cs typeface="Trebuchet MS"/>
            </a:endParaRPr>
          </a:p>
        </p:txBody>
      </p:sp>
      <p:pic>
        <p:nvPicPr>
          <p:cNvPr id="7" name="Picture 6">
            <a:extLst>
              <a:ext uri="{FF2B5EF4-FFF2-40B4-BE49-F238E27FC236}">
                <a16:creationId xmlns:a16="http://schemas.microsoft.com/office/drawing/2014/main" id="{3B7DDA27-C3D0-41E3-07F3-1C4ABD6D3577}"/>
              </a:ext>
            </a:extLst>
          </p:cNvPr>
          <p:cNvPicPr>
            <a:picLocks noChangeAspect="1"/>
          </p:cNvPicPr>
          <p:nvPr/>
        </p:nvPicPr>
        <p:blipFill>
          <a:blip r:embed="rId2"/>
          <a:stretch>
            <a:fillRect/>
          </a:stretch>
        </p:blipFill>
        <p:spPr>
          <a:xfrm>
            <a:off x="381000" y="0"/>
            <a:ext cx="2822693" cy="981541"/>
          </a:xfrm>
          <a:prstGeom prst="rect">
            <a:avLst/>
          </a:prstGeom>
        </p:spPr>
      </p:pic>
      <p:sp>
        <p:nvSpPr>
          <p:cNvPr id="9" name="TextBox 8">
            <a:extLst>
              <a:ext uri="{FF2B5EF4-FFF2-40B4-BE49-F238E27FC236}">
                <a16:creationId xmlns:a16="http://schemas.microsoft.com/office/drawing/2014/main" id="{C2084B60-5318-F287-0DD6-E4BC9FC7E196}"/>
              </a:ext>
            </a:extLst>
          </p:cNvPr>
          <p:cNvSpPr txBox="1"/>
          <p:nvPr/>
        </p:nvSpPr>
        <p:spPr>
          <a:xfrm>
            <a:off x="3037876" y="519876"/>
            <a:ext cx="3068248" cy="461665"/>
          </a:xfrm>
          <a:prstGeom prst="rect">
            <a:avLst/>
          </a:prstGeom>
          <a:noFill/>
        </p:spPr>
        <p:txBody>
          <a:bodyPr wrap="square" rtlCol="0">
            <a:spAutoFit/>
          </a:bodyPr>
          <a:lstStyle/>
          <a:p>
            <a:r>
              <a:rPr lang="en-US" sz="2400" b="1" dirty="0">
                <a:solidFill>
                  <a:prstClr val="black"/>
                </a:solidFill>
                <a:cs typeface="Arial" pitchFamily="34" charset="0"/>
              </a:rPr>
              <a:t>KEY  PROJECTS - Egypt</a:t>
            </a:r>
            <a:endParaRPr lang="en-US" sz="2400" b="1" u="sng" dirty="0"/>
          </a:p>
        </p:txBody>
      </p:sp>
    </p:spTree>
    <p:extLst>
      <p:ext uri="{BB962C8B-B14F-4D97-AF65-F5344CB8AC3E}">
        <p14:creationId xmlns:p14="http://schemas.microsoft.com/office/powerpoint/2010/main" val="890755066"/>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BCC4BF-C1B7-4530-8EFD-7187B1406208}"/>
              </a:ext>
            </a:extLst>
          </p:cNvPr>
          <p:cNvSpPr/>
          <p:nvPr/>
        </p:nvSpPr>
        <p:spPr>
          <a:xfrm>
            <a:off x="2230099" y="2362200"/>
            <a:ext cx="4683802" cy="1724551"/>
          </a:xfrm>
          <a:prstGeom prst="rect">
            <a:avLst/>
          </a:prstGeom>
        </p:spPr>
        <p:txBody>
          <a:bodyPr lIns="0" tIns="0" rIns="0" bIns="0">
            <a:noAutofit/>
          </a:bodyPr>
          <a:lstStyle/>
          <a:p>
            <a:pPr algn="ctr"/>
            <a:endParaRPr lang="en-US" sz="3600" b="1" u="sng" dirty="0">
              <a:latin typeface="Arial Black" panose="020B0A04020102020204" pitchFamily="34" charset="0"/>
            </a:endParaRPr>
          </a:p>
          <a:p>
            <a:pPr algn="ctr"/>
            <a:r>
              <a:rPr lang="en-US" sz="3600" b="1" u="sng" dirty="0"/>
              <a:t>KSA</a:t>
            </a:r>
            <a:endParaRPr lang="en-US" sz="1100" dirty="0"/>
          </a:p>
        </p:txBody>
      </p:sp>
      <p:pic>
        <p:nvPicPr>
          <p:cNvPr id="2" name="Picture 1">
            <a:extLst>
              <a:ext uri="{FF2B5EF4-FFF2-40B4-BE49-F238E27FC236}">
                <a16:creationId xmlns:a16="http://schemas.microsoft.com/office/drawing/2014/main" id="{C8A18A3D-B140-FC44-702B-FFEB824CADC9}"/>
              </a:ext>
            </a:extLst>
          </p:cNvPr>
          <p:cNvPicPr>
            <a:picLocks noChangeAspect="1"/>
          </p:cNvPicPr>
          <p:nvPr/>
        </p:nvPicPr>
        <p:blipFill>
          <a:blip r:embed="rId2"/>
          <a:stretch>
            <a:fillRect/>
          </a:stretch>
        </p:blipFill>
        <p:spPr>
          <a:xfrm>
            <a:off x="381000" y="0"/>
            <a:ext cx="2822693" cy="981541"/>
          </a:xfrm>
          <a:prstGeom prst="rect">
            <a:avLst/>
          </a:prstGeom>
        </p:spPr>
      </p:pic>
    </p:spTree>
    <p:extLst>
      <p:ext uri="{BB962C8B-B14F-4D97-AF65-F5344CB8AC3E}">
        <p14:creationId xmlns:p14="http://schemas.microsoft.com/office/powerpoint/2010/main" val="393257399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D9F8E9-7C5D-5B9A-D1DE-3F0B32BE80FA}"/>
              </a:ext>
            </a:extLst>
          </p:cNvPr>
          <p:cNvSpPr txBox="1"/>
          <p:nvPr/>
        </p:nvSpPr>
        <p:spPr>
          <a:xfrm>
            <a:off x="492906" y="997778"/>
            <a:ext cx="8270093" cy="2492990"/>
          </a:xfrm>
          <a:prstGeom prst="rect">
            <a:avLst/>
          </a:prstGeom>
          <a:noFill/>
        </p:spPr>
        <p:txBody>
          <a:bodyPr wrap="square" rtlCol="0">
            <a:spAutoFit/>
          </a:bodyPr>
          <a:lstStyle/>
          <a:p>
            <a:r>
              <a:rPr lang="en-US" b="1" dirty="0"/>
              <a:t>Project Name </a:t>
            </a:r>
          </a:p>
          <a:p>
            <a:r>
              <a:rPr lang="en-US" dirty="0"/>
              <a:t>Makkah Fifth Ring Road, Makkah-KSA.</a:t>
            </a:r>
          </a:p>
          <a:p>
            <a:r>
              <a:rPr lang="en-US" b="1" dirty="0"/>
              <a:t>Project Overview</a:t>
            </a:r>
          </a:p>
          <a:p>
            <a:r>
              <a:rPr lang="en-US" dirty="0"/>
              <a:t>135 km of an Expressway Ring Road with 21 Proposed Interchanges</a:t>
            </a:r>
          </a:p>
          <a:p>
            <a:endParaRPr lang="en-US" sz="1200" dirty="0"/>
          </a:p>
          <a:p>
            <a:r>
              <a:rPr lang="en-US" b="1" dirty="0"/>
              <a:t>FASSIELA scope of work</a:t>
            </a:r>
          </a:p>
          <a:p>
            <a:pPr marL="171450" indent="-171450">
              <a:buFont typeface="Arial" panose="020B0604020202020204" pitchFamily="34" charset="0"/>
              <a:buChar char="•"/>
            </a:pPr>
            <a:r>
              <a:rPr lang="en-US" dirty="0"/>
              <a:t>Traffic Study inclusive of 2024 Model Calibration, Developing Ramadan Peak, AM &amp; PM Peak models for the horizon year 2065, interchange options and interchange analysis for each option and selection of the best option</a:t>
            </a:r>
          </a:p>
        </p:txBody>
      </p:sp>
      <p:sp>
        <p:nvSpPr>
          <p:cNvPr id="6" name="TextBox 5">
            <a:extLst>
              <a:ext uri="{FF2B5EF4-FFF2-40B4-BE49-F238E27FC236}">
                <a16:creationId xmlns:a16="http://schemas.microsoft.com/office/drawing/2014/main" id="{200030FE-58ED-8FF4-01E0-4D971775F9D1}"/>
              </a:ext>
            </a:extLst>
          </p:cNvPr>
          <p:cNvSpPr txBox="1"/>
          <p:nvPr/>
        </p:nvSpPr>
        <p:spPr>
          <a:xfrm>
            <a:off x="2628900" y="676601"/>
            <a:ext cx="38862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KSA</a:t>
            </a:r>
            <a:endParaRPr lang="en-US" sz="2400" b="1" u="sng" dirty="0"/>
          </a:p>
        </p:txBody>
      </p:sp>
      <p:pic>
        <p:nvPicPr>
          <p:cNvPr id="7" name="Picture 6">
            <a:extLst>
              <a:ext uri="{FF2B5EF4-FFF2-40B4-BE49-F238E27FC236}">
                <a16:creationId xmlns:a16="http://schemas.microsoft.com/office/drawing/2014/main" id="{A22C7495-FD8F-E0DA-4AAF-E181A5133C54}"/>
              </a:ext>
            </a:extLst>
          </p:cNvPr>
          <p:cNvPicPr>
            <a:picLocks noChangeAspect="1"/>
          </p:cNvPicPr>
          <p:nvPr/>
        </p:nvPicPr>
        <p:blipFill>
          <a:blip r:embed="rId2"/>
          <a:stretch>
            <a:fillRect/>
          </a:stretch>
        </p:blipFill>
        <p:spPr>
          <a:xfrm>
            <a:off x="381001" y="31896"/>
            <a:ext cx="2822693" cy="981541"/>
          </a:xfrm>
          <a:prstGeom prst="rect">
            <a:avLst/>
          </a:prstGeom>
        </p:spPr>
      </p:pic>
      <p:pic>
        <p:nvPicPr>
          <p:cNvPr id="2" name="Picture 1">
            <a:extLst>
              <a:ext uri="{FF2B5EF4-FFF2-40B4-BE49-F238E27FC236}">
                <a16:creationId xmlns:a16="http://schemas.microsoft.com/office/drawing/2014/main" id="{0CDDCFF4-1C47-E15A-9E81-6551BE49A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253" y="3596547"/>
            <a:ext cx="5867400" cy="3261453"/>
          </a:xfrm>
          <a:prstGeom prst="rect">
            <a:avLst/>
          </a:prstGeom>
        </p:spPr>
      </p:pic>
    </p:spTree>
    <p:extLst>
      <p:ext uri="{BB962C8B-B14F-4D97-AF65-F5344CB8AC3E}">
        <p14:creationId xmlns:p14="http://schemas.microsoft.com/office/powerpoint/2010/main" val="3636440590"/>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D9F8E9-7C5D-5B9A-D1DE-3F0B32BE80FA}"/>
              </a:ext>
            </a:extLst>
          </p:cNvPr>
          <p:cNvSpPr txBox="1"/>
          <p:nvPr/>
        </p:nvSpPr>
        <p:spPr>
          <a:xfrm>
            <a:off x="609600" y="1097340"/>
            <a:ext cx="8193893" cy="2308324"/>
          </a:xfrm>
          <a:prstGeom prst="rect">
            <a:avLst/>
          </a:prstGeom>
          <a:noFill/>
        </p:spPr>
        <p:txBody>
          <a:bodyPr wrap="square" rtlCol="0">
            <a:spAutoFit/>
          </a:bodyPr>
          <a:lstStyle/>
          <a:p>
            <a:r>
              <a:rPr lang="en-US" b="1" dirty="0"/>
              <a:t>Project Name </a:t>
            </a:r>
          </a:p>
          <a:p>
            <a:r>
              <a:rPr lang="en-US" dirty="0"/>
              <a:t>Prince Abdullah Road, </a:t>
            </a:r>
            <a:r>
              <a:rPr lang="en-US" dirty="0" err="1"/>
              <a:t>Diryiah</a:t>
            </a:r>
            <a:r>
              <a:rPr lang="en-US" dirty="0"/>
              <a:t>, KSA</a:t>
            </a:r>
          </a:p>
          <a:p>
            <a:r>
              <a:rPr lang="en-US" b="1" dirty="0"/>
              <a:t>Project Overview</a:t>
            </a:r>
          </a:p>
          <a:p>
            <a:r>
              <a:rPr lang="en-US" dirty="0"/>
              <a:t>Road Upgrade In </a:t>
            </a:r>
            <a:r>
              <a:rPr lang="en-US" dirty="0" err="1"/>
              <a:t>Diriyah</a:t>
            </a:r>
            <a:r>
              <a:rPr lang="en-US" dirty="0"/>
              <a:t> to reflect the culture and heritage of </a:t>
            </a:r>
            <a:r>
              <a:rPr lang="en-US" dirty="0" err="1"/>
              <a:t>Diriyah</a:t>
            </a:r>
            <a:endParaRPr lang="en-US" dirty="0"/>
          </a:p>
          <a:p>
            <a:r>
              <a:rPr lang="en-US" dirty="0"/>
              <a:t>	</a:t>
            </a:r>
          </a:p>
          <a:p>
            <a:r>
              <a:rPr lang="en-US" b="1" dirty="0"/>
              <a:t>FASSIELA scope of work</a:t>
            </a:r>
          </a:p>
          <a:p>
            <a:pPr marL="171450" indent="-171450">
              <a:buFont typeface="Arial" panose="020B0604020202020204" pitchFamily="34" charset="0"/>
              <a:buChar char="•"/>
            </a:pPr>
            <a:r>
              <a:rPr lang="en-US" dirty="0"/>
              <a:t>Traffic Signal Design, Hydrology Study, Stormwater Drainage, Streetlighting, Utility Corridor Allocation, BIM Modelling &amp; Clash Analysis for all services.</a:t>
            </a:r>
          </a:p>
        </p:txBody>
      </p:sp>
      <p:sp>
        <p:nvSpPr>
          <p:cNvPr id="6" name="TextBox 5">
            <a:extLst>
              <a:ext uri="{FF2B5EF4-FFF2-40B4-BE49-F238E27FC236}">
                <a16:creationId xmlns:a16="http://schemas.microsoft.com/office/drawing/2014/main" id="{200030FE-58ED-8FF4-01E0-4D971775F9D1}"/>
              </a:ext>
            </a:extLst>
          </p:cNvPr>
          <p:cNvSpPr txBox="1"/>
          <p:nvPr/>
        </p:nvSpPr>
        <p:spPr>
          <a:xfrm>
            <a:off x="2763446" y="620435"/>
            <a:ext cx="38862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KSA</a:t>
            </a:r>
            <a:endParaRPr lang="en-US" sz="2400" b="1" u="sng" dirty="0"/>
          </a:p>
        </p:txBody>
      </p:sp>
      <p:pic>
        <p:nvPicPr>
          <p:cNvPr id="7" name="Picture 6">
            <a:extLst>
              <a:ext uri="{FF2B5EF4-FFF2-40B4-BE49-F238E27FC236}">
                <a16:creationId xmlns:a16="http://schemas.microsoft.com/office/drawing/2014/main" id="{A22C7495-FD8F-E0DA-4AAF-E181A5133C54}"/>
              </a:ext>
            </a:extLst>
          </p:cNvPr>
          <p:cNvPicPr>
            <a:picLocks noChangeAspect="1"/>
          </p:cNvPicPr>
          <p:nvPr/>
        </p:nvPicPr>
        <p:blipFill>
          <a:blip r:embed="rId2"/>
          <a:stretch>
            <a:fillRect/>
          </a:stretch>
        </p:blipFill>
        <p:spPr>
          <a:xfrm>
            <a:off x="346710" y="0"/>
            <a:ext cx="2822693" cy="981541"/>
          </a:xfrm>
          <a:prstGeom prst="rect">
            <a:avLst/>
          </a:prstGeom>
        </p:spPr>
      </p:pic>
      <p:pic>
        <p:nvPicPr>
          <p:cNvPr id="2" name="Picture 1">
            <a:extLst>
              <a:ext uri="{FF2B5EF4-FFF2-40B4-BE49-F238E27FC236}">
                <a16:creationId xmlns:a16="http://schemas.microsoft.com/office/drawing/2014/main" id="{58FD40EA-EF8D-60D1-970E-0B11BA2FF99E}"/>
              </a:ext>
            </a:extLst>
          </p:cNvPr>
          <p:cNvPicPr>
            <a:picLocks noChangeAspect="1"/>
          </p:cNvPicPr>
          <p:nvPr/>
        </p:nvPicPr>
        <p:blipFill rotWithShape="1">
          <a:blip r:embed="rId3"/>
          <a:srcRect l="30266" t="48547" r="28902" b="17420"/>
          <a:stretch/>
        </p:blipFill>
        <p:spPr bwMode="auto">
          <a:xfrm>
            <a:off x="1404948" y="3491492"/>
            <a:ext cx="6334103" cy="30624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80199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5C3698-A282-4D84-B6EA-5A08E08CC28B}"/>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81000" y="0"/>
            <a:ext cx="2824398" cy="979581"/>
          </a:xfrm>
          <a:prstGeom prst="rect">
            <a:avLst/>
          </a:prstGeom>
          <a:noFill/>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1316F18E-A737-4FE1-9A3E-7E6E881C9CAE}"/>
              </a:ext>
            </a:extLst>
          </p:cNvPr>
          <p:cNvSpPr/>
          <p:nvPr/>
        </p:nvSpPr>
        <p:spPr>
          <a:xfrm>
            <a:off x="856242" y="5466070"/>
            <a:ext cx="7220957" cy="979580"/>
          </a:xfrm>
          <a:prstGeom prst="rect">
            <a:avLst/>
          </a:prstGeom>
        </p:spPr>
        <p:txBody>
          <a:bodyPr lIns="0" tIns="0" rIns="0" bIns="0">
            <a:noAutofit/>
          </a:bodyPr>
          <a:lstStyle/>
          <a:p>
            <a:pPr algn="just"/>
            <a:r>
              <a:rPr lang="en-US" b="1" dirty="0"/>
              <a:t>Project Name : Noon Logistics Hub- Riyadh, KSA</a:t>
            </a:r>
            <a:endParaRPr lang="en-US" sz="1400" b="1" dirty="0"/>
          </a:p>
          <a:p>
            <a:pPr algn="just"/>
            <a:r>
              <a:rPr lang="en-US" sz="1600" dirty="0"/>
              <a:t>Road design (Earthworks, geometric design, pavement design and signing &amp; road marking for Noon logistics hub, KSA.</a:t>
            </a:r>
          </a:p>
        </p:txBody>
      </p:sp>
      <p:pic>
        <p:nvPicPr>
          <p:cNvPr id="3" name="Picture 2">
            <a:extLst>
              <a:ext uri="{FF2B5EF4-FFF2-40B4-BE49-F238E27FC236}">
                <a16:creationId xmlns:a16="http://schemas.microsoft.com/office/drawing/2014/main" id="{77B8BECE-FC16-BE2F-3F05-4E5777187A1A}"/>
              </a:ext>
            </a:extLst>
          </p:cNvPr>
          <p:cNvPicPr>
            <a:picLocks noChangeAspect="1"/>
          </p:cNvPicPr>
          <p:nvPr/>
        </p:nvPicPr>
        <p:blipFill>
          <a:blip r:embed="rId3"/>
          <a:stretch>
            <a:fillRect/>
          </a:stretch>
        </p:blipFill>
        <p:spPr>
          <a:xfrm>
            <a:off x="856242" y="1185898"/>
            <a:ext cx="7220957" cy="4149467"/>
          </a:xfrm>
          <a:prstGeom prst="rect">
            <a:avLst/>
          </a:prstGeom>
        </p:spPr>
      </p:pic>
      <p:sp>
        <p:nvSpPr>
          <p:cNvPr id="2" name="TextBox 1">
            <a:extLst>
              <a:ext uri="{FF2B5EF4-FFF2-40B4-BE49-F238E27FC236}">
                <a16:creationId xmlns:a16="http://schemas.microsoft.com/office/drawing/2014/main" id="{25435E80-FAAF-0D40-1E0B-BE295FC06965}"/>
              </a:ext>
            </a:extLst>
          </p:cNvPr>
          <p:cNvSpPr txBox="1"/>
          <p:nvPr/>
        </p:nvSpPr>
        <p:spPr>
          <a:xfrm>
            <a:off x="2523620" y="658880"/>
            <a:ext cx="38862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KSA</a:t>
            </a:r>
          </a:p>
        </p:txBody>
      </p:sp>
    </p:spTree>
    <p:extLst>
      <p:ext uri="{BB962C8B-B14F-4D97-AF65-F5344CB8AC3E}">
        <p14:creationId xmlns:p14="http://schemas.microsoft.com/office/powerpoint/2010/main" val="1514216636"/>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D9F8E9-7C5D-5B9A-D1DE-3F0B32BE80FA}"/>
              </a:ext>
            </a:extLst>
          </p:cNvPr>
          <p:cNvSpPr txBox="1"/>
          <p:nvPr/>
        </p:nvSpPr>
        <p:spPr>
          <a:xfrm>
            <a:off x="685800" y="1423500"/>
            <a:ext cx="7279493" cy="1969770"/>
          </a:xfrm>
          <a:prstGeom prst="rect">
            <a:avLst/>
          </a:prstGeom>
          <a:noFill/>
        </p:spPr>
        <p:txBody>
          <a:bodyPr wrap="square" rtlCol="0">
            <a:spAutoFit/>
          </a:bodyPr>
          <a:lstStyle/>
          <a:p>
            <a:r>
              <a:rPr lang="en-US" b="1" dirty="0"/>
              <a:t>Project Name </a:t>
            </a:r>
          </a:p>
          <a:p>
            <a:r>
              <a:rPr lang="en-US" dirty="0"/>
              <a:t>Two Labor Camps- NEOM, KSA (5000 worker and 10,000 Worker)</a:t>
            </a:r>
          </a:p>
          <a:p>
            <a:endParaRPr lang="en-US" b="1" dirty="0"/>
          </a:p>
          <a:p>
            <a:endParaRPr lang="en-US" b="1" dirty="0"/>
          </a:p>
          <a:p>
            <a:r>
              <a:rPr lang="en-US" b="1" dirty="0"/>
              <a:t>FASSIELA scope of work</a:t>
            </a:r>
          </a:p>
          <a:p>
            <a:pPr marL="171450" indent="-171450">
              <a:buFont typeface="Arial" panose="020B0604020202020204" pitchFamily="34" charset="0"/>
              <a:buChar char="•"/>
            </a:pPr>
            <a:r>
              <a:rPr lang="en-US" dirty="0"/>
              <a:t>Design review of all infrastructure works for both camps</a:t>
            </a:r>
          </a:p>
          <a:p>
            <a:endParaRPr lang="en-US" sz="1400" dirty="0"/>
          </a:p>
        </p:txBody>
      </p:sp>
      <p:sp>
        <p:nvSpPr>
          <p:cNvPr id="6" name="TextBox 5">
            <a:extLst>
              <a:ext uri="{FF2B5EF4-FFF2-40B4-BE49-F238E27FC236}">
                <a16:creationId xmlns:a16="http://schemas.microsoft.com/office/drawing/2014/main" id="{200030FE-58ED-8FF4-01E0-4D971775F9D1}"/>
              </a:ext>
            </a:extLst>
          </p:cNvPr>
          <p:cNvSpPr txBox="1"/>
          <p:nvPr/>
        </p:nvSpPr>
        <p:spPr>
          <a:xfrm>
            <a:off x="2628900" y="740855"/>
            <a:ext cx="3886200" cy="461665"/>
          </a:xfrm>
          <a:prstGeom prst="rect">
            <a:avLst/>
          </a:prstGeom>
          <a:noFill/>
        </p:spPr>
        <p:txBody>
          <a:bodyPr wrap="square" rtlCol="0">
            <a:spAutoFit/>
          </a:bodyPr>
          <a:lstStyle/>
          <a:p>
            <a:r>
              <a:rPr lang="en-US" sz="2400" b="1" dirty="0">
                <a:solidFill>
                  <a:prstClr val="black"/>
                </a:solidFill>
                <a:cs typeface="Arial" pitchFamily="34" charset="0"/>
              </a:rPr>
              <a:t>KEY  PROJECTS - KSA</a:t>
            </a:r>
            <a:endParaRPr lang="en-US" sz="2400" b="1" u="sng" dirty="0"/>
          </a:p>
        </p:txBody>
      </p:sp>
      <p:pic>
        <p:nvPicPr>
          <p:cNvPr id="7" name="Picture 6">
            <a:extLst>
              <a:ext uri="{FF2B5EF4-FFF2-40B4-BE49-F238E27FC236}">
                <a16:creationId xmlns:a16="http://schemas.microsoft.com/office/drawing/2014/main" id="{A22C7495-FD8F-E0DA-4AAF-E181A5133C54}"/>
              </a:ext>
            </a:extLst>
          </p:cNvPr>
          <p:cNvPicPr>
            <a:picLocks noChangeAspect="1"/>
          </p:cNvPicPr>
          <p:nvPr/>
        </p:nvPicPr>
        <p:blipFill>
          <a:blip r:embed="rId2"/>
          <a:stretch>
            <a:fillRect/>
          </a:stretch>
        </p:blipFill>
        <p:spPr>
          <a:xfrm>
            <a:off x="384810" y="0"/>
            <a:ext cx="2822693" cy="981541"/>
          </a:xfrm>
          <a:prstGeom prst="rect">
            <a:avLst/>
          </a:prstGeom>
        </p:spPr>
      </p:pic>
    </p:spTree>
    <p:extLst>
      <p:ext uri="{BB962C8B-B14F-4D97-AF65-F5344CB8AC3E}">
        <p14:creationId xmlns:p14="http://schemas.microsoft.com/office/powerpoint/2010/main" val="222951097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A6B42-26D0-F6C1-E273-9966C7E6BCB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E3CD178-7EB3-E1A6-3E7B-37DCCF1838C1}"/>
              </a:ext>
            </a:extLst>
          </p:cNvPr>
          <p:cNvPicPr>
            <a:picLocks noChangeAspect="1"/>
          </p:cNvPicPr>
          <p:nvPr/>
        </p:nvPicPr>
        <p:blipFill>
          <a:blip r:embed="rId2"/>
          <a:stretch>
            <a:fillRect/>
          </a:stretch>
        </p:blipFill>
        <p:spPr>
          <a:xfrm>
            <a:off x="304800" y="0"/>
            <a:ext cx="2822693" cy="981541"/>
          </a:xfrm>
          <a:prstGeom prst="rect">
            <a:avLst/>
          </a:prstGeom>
        </p:spPr>
      </p:pic>
      <p:pic>
        <p:nvPicPr>
          <p:cNvPr id="26" name="Picture 25">
            <a:extLst>
              <a:ext uri="{FF2B5EF4-FFF2-40B4-BE49-F238E27FC236}">
                <a16:creationId xmlns:a16="http://schemas.microsoft.com/office/drawing/2014/main" id="{CE1CE486-011A-C9B4-D80F-DDE0749AE34E}"/>
              </a:ext>
            </a:extLst>
          </p:cNvPr>
          <p:cNvPicPr>
            <a:picLocks noChangeAspect="1"/>
          </p:cNvPicPr>
          <p:nvPr/>
        </p:nvPicPr>
        <p:blipFill>
          <a:blip r:embed="rId3"/>
          <a:stretch>
            <a:fillRect/>
          </a:stretch>
        </p:blipFill>
        <p:spPr>
          <a:xfrm>
            <a:off x="474952" y="981541"/>
            <a:ext cx="8452530" cy="5352119"/>
          </a:xfrm>
          <a:prstGeom prst="rect">
            <a:avLst/>
          </a:prstGeom>
        </p:spPr>
      </p:pic>
      <p:sp>
        <p:nvSpPr>
          <p:cNvPr id="3" name="Rectangle 2">
            <a:extLst>
              <a:ext uri="{FF2B5EF4-FFF2-40B4-BE49-F238E27FC236}">
                <a16:creationId xmlns:a16="http://schemas.microsoft.com/office/drawing/2014/main" id="{CB7ABD4F-4F9B-53A8-D34E-7438D7EBDC0D}"/>
              </a:ext>
            </a:extLst>
          </p:cNvPr>
          <p:cNvSpPr/>
          <p:nvPr/>
        </p:nvSpPr>
        <p:spPr>
          <a:xfrm>
            <a:off x="3752850" y="524340"/>
            <a:ext cx="1638300" cy="457201"/>
          </a:xfrm>
          <a:prstGeom prst="rect">
            <a:avLst/>
          </a:prstGeom>
        </p:spPr>
        <p:txBody>
          <a:bodyPr lIns="0" tIns="0" rIns="0" bIns="0">
            <a:noAutofit/>
          </a:bodyPr>
          <a:lstStyle/>
          <a:p>
            <a:pPr algn="ctr"/>
            <a:r>
              <a:rPr lang="en-US" sz="2400" b="1" u="sng" dirty="0"/>
              <a:t>Our Clients</a:t>
            </a:r>
            <a:endParaRPr lang="en-US" sz="2400" dirty="0"/>
          </a:p>
        </p:txBody>
      </p:sp>
    </p:spTree>
    <p:extLst>
      <p:ext uri="{BB962C8B-B14F-4D97-AF65-F5344CB8AC3E}">
        <p14:creationId xmlns:p14="http://schemas.microsoft.com/office/powerpoint/2010/main" val="1039304036"/>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D9F8E9-7C5D-5B9A-D1DE-3F0B32BE80FA}"/>
              </a:ext>
            </a:extLst>
          </p:cNvPr>
          <p:cNvSpPr txBox="1"/>
          <p:nvPr/>
        </p:nvSpPr>
        <p:spPr>
          <a:xfrm>
            <a:off x="551253" y="1194882"/>
            <a:ext cx="8041493" cy="2308324"/>
          </a:xfrm>
          <a:prstGeom prst="rect">
            <a:avLst/>
          </a:prstGeom>
          <a:noFill/>
        </p:spPr>
        <p:txBody>
          <a:bodyPr wrap="square" rtlCol="0">
            <a:spAutoFit/>
          </a:bodyPr>
          <a:lstStyle/>
          <a:p>
            <a:r>
              <a:rPr lang="en-US" b="1" dirty="0"/>
              <a:t>Project Name </a:t>
            </a:r>
          </a:p>
          <a:p>
            <a:r>
              <a:rPr lang="en-US" dirty="0"/>
              <a:t>Roads &amp; Parking for Consultant’s Offices (Phase 2)- NEOM, KSA</a:t>
            </a:r>
          </a:p>
          <a:p>
            <a:r>
              <a:rPr lang="en-US" b="1" dirty="0"/>
              <a:t>Project Overview</a:t>
            </a:r>
          </a:p>
          <a:p>
            <a:r>
              <a:rPr lang="en-US" dirty="0"/>
              <a:t>Administrative Parking in The new city Of NEOM, KSA.</a:t>
            </a:r>
          </a:p>
          <a:p>
            <a:r>
              <a:rPr lang="en-US" dirty="0"/>
              <a:t>	</a:t>
            </a:r>
          </a:p>
          <a:p>
            <a:r>
              <a:rPr lang="en-US" b="1" dirty="0"/>
              <a:t>FASSIELA scope of work</a:t>
            </a:r>
          </a:p>
          <a:p>
            <a:pPr marL="171450" indent="-171450">
              <a:buFont typeface="Arial" panose="020B0604020202020204" pitchFamily="34" charset="0"/>
              <a:buChar char="•"/>
            </a:pPr>
            <a:r>
              <a:rPr lang="en-US" dirty="0"/>
              <a:t>Road Design (Earthworks, geometric design, pavement design and signing &amp; road marking).</a:t>
            </a:r>
          </a:p>
        </p:txBody>
      </p:sp>
      <p:pic>
        <p:nvPicPr>
          <p:cNvPr id="7" name="Picture 6">
            <a:extLst>
              <a:ext uri="{FF2B5EF4-FFF2-40B4-BE49-F238E27FC236}">
                <a16:creationId xmlns:a16="http://schemas.microsoft.com/office/drawing/2014/main" id="{A22C7495-FD8F-E0DA-4AAF-E181A5133C54}"/>
              </a:ext>
            </a:extLst>
          </p:cNvPr>
          <p:cNvPicPr>
            <a:picLocks noChangeAspect="1"/>
          </p:cNvPicPr>
          <p:nvPr/>
        </p:nvPicPr>
        <p:blipFill>
          <a:blip r:embed="rId2"/>
          <a:stretch>
            <a:fillRect/>
          </a:stretch>
        </p:blipFill>
        <p:spPr>
          <a:xfrm>
            <a:off x="381000" y="-40739"/>
            <a:ext cx="2822693" cy="981541"/>
          </a:xfrm>
          <a:prstGeom prst="rect">
            <a:avLst/>
          </a:prstGeom>
        </p:spPr>
      </p:pic>
      <p:pic>
        <p:nvPicPr>
          <p:cNvPr id="3" name="Picture 2">
            <a:extLst>
              <a:ext uri="{FF2B5EF4-FFF2-40B4-BE49-F238E27FC236}">
                <a16:creationId xmlns:a16="http://schemas.microsoft.com/office/drawing/2014/main" id="{48D30327-7070-1FF5-3FAD-8BF75E438BA1}"/>
              </a:ext>
            </a:extLst>
          </p:cNvPr>
          <p:cNvPicPr>
            <a:picLocks noChangeAspect="1"/>
          </p:cNvPicPr>
          <p:nvPr/>
        </p:nvPicPr>
        <p:blipFill>
          <a:blip r:embed="rId3"/>
          <a:stretch>
            <a:fillRect/>
          </a:stretch>
        </p:blipFill>
        <p:spPr>
          <a:xfrm>
            <a:off x="762000" y="3795832"/>
            <a:ext cx="7249685" cy="2761405"/>
          </a:xfrm>
          <a:prstGeom prst="rect">
            <a:avLst/>
          </a:prstGeom>
        </p:spPr>
      </p:pic>
      <p:sp>
        <p:nvSpPr>
          <p:cNvPr id="5" name="TextBox 4">
            <a:extLst>
              <a:ext uri="{FF2B5EF4-FFF2-40B4-BE49-F238E27FC236}">
                <a16:creationId xmlns:a16="http://schemas.microsoft.com/office/drawing/2014/main" id="{D9D4216B-F134-E98B-4046-ED50EA27BE9B}"/>
              </a:ext>
            </a:extLst>
          </p:cNvPr>
          <p:cNvSpPr txBox="1"/>
          <p:nvPr/>
        </p:nvSpPr>
        <p:spPr>
          <a:xfrm>
            <a:off x="2628900" y="709969"/>
            <a:ext cx="3886200" cy="461665"/>
          </a:xfrm>
          <a:prstGeom prst="rect">
            <a:avLst/>
          </a:prstGeom>
          <a:noFill/>
        </p:spPr>
        <p:txBody>
          <a:bodyPr wrap="square" rtlCol="0">
            <a:spAutoFit/>
          </a:bodyPr>
          <a:lstStyle/>
          <a:p>
            <a:r>
              <a:rPr lang="en-US" sz="2400" b="1" dirty="0">
                <a:solidFill>
                  <a:prstClr val="black"/>
                </a:solidFill>
                <a:cs typeface="Arial" pitchFamily="34" charset="0"/>
              </a:rPr>
              <a:t>KEY  PROJECTS - KSA</a:t>
            </a:r>
            <a:endParaRPr lang="en-US" sz="2400" b="1" u="sng" dirty="0"/>
          </a:p>
        </p:txBody>
      </p:sp>
    </p:spTree>
    <p:extLst>
      <p:ext uri="{BB962C8B-B14F-4D97-AF65-F5344CB8AC3E}">
        <p14:creationId xmlns:p14="http://schemas.microsoft.com/office/powerpoint/2010/main" val="3513890278"/>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5C3698-A282-4D84-B6EA-5A08E08CC28B}"/>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04800" y="0"/>
            <a:ext cx="2824398" cy="979581"/>
          </a:xfrm>
          <a:prstGeom prst="rect">
            <a:avLst/>
          </a:prstGeom>
          <a:noFill/>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1316F18E-A737-4FE1-9A3E-7E6E881C9CAE}"/>
              </a:ext>
            </a:extLst>
          </p:cNvPr>
          <p:cNvSpPr/>
          <p:nvPr/>
        </p:nvSpPr>
        <p:spPr>
          <a:xfrm>
            <a:off x="457200" y="1510124"/>
            <a:ext cx="2824398" cy="3747676"/>
          </a:xfrm>
          <a:prstGeom prst="rect">
            <a:avLst/>
          </a:prstGeom>
        </p:spPr>
        <p:txBody>
          <a:bodyPr lIns="0" tIns="0" rIns="0" bIns="0">
            <a:noAutofit/>
          </a:bodyPr>
          <a:lstStyle/>
          <a:p>
            <a:r>
              <a:rPr lang="en-US" b="1" dirty="0"/>
              <a:t>Project Name </a:t>
            </a:r>
          </a:p>
          <a:p>
            <a:r>
              <a:rPr lang="en-US" b="1" dirty="0"/>
              <a:t>Roads &amp; Parking for Consultant’s Offices- NEOM, KSA</a:t>
            </a:r>
          </a:p>
          <a:p>
            <a:endParaRPr lang="en-US" b="1" dirty="0"/>
          </a:p>
          <a:p>
            <a:r>
              <a:rPr lang="en-US" dirty="0"/>
              <a:t>Road design (Earthworks, geometric design, pavement design and signing &amp; road marking for NEOM consultant’s offices- NEOM, KSA.</a:t>
            </a:r>
          </a:p>
        </p:txBody>
      </p:sp>
      <p:pic>
        <p:nvPicPr>
          <p:cNvPr id="4" name="Picture 3">
            <a:extLst>
              <a:ext uri="{FF2B5EF4-FFF2-40B4-BE49-F238E27FC236}">
                <a16:creationId xmlns:a16="http://schemas.microsoft.com/office/drawing/2014/main" id="{F1756AEE-9311-DBB4-9B9D-B17B706AB04D}"/>
              </a:ext>
            </a:extLst>
          </p:cNvPr>
          <p:cNvPicPr>
            <a:picLocks noChangeAspect="1"/>
          </p:cNvPicPr>
          <p:nvPr/>
        </p:nvPicPr>
        <p:blipFill>
          <a:blip r:embed="rId3"/>
          <a:stretch>
            <a:fillRect/>
          </a:stretch>
        </p:blipFill>
        <p:spPr>
          <a:xfrm>
            <a:off x="3429000" y="1326234"/>
            <a:ext cx="4857079" cy="4998366"/>
          </a:xfrm>
          <a:prstGeom prst="rect">
            <a:avLst/>
          </a:prstGeom>
        </p:spPr>
      </p:pic>
      <p:sp>
        <p:nvSpPr>
          <p:cNvPr id="2" name="TextBox 1">
            <a:extLst>
              <a:ext uri="{FF2B5EF4-FFF2-40B4-BE49-F238E27FC236}">
                <a16:creationId xmlns:a16="http://schemas.microsoft.com/office/drawing/2014/main" id="{1B30BA61-E829-D2CE-FD5F-00D68AE89848}"/>
              </a:ext>
            </a:extLst>
          </p:cNvPr>
          <p:cNvSpPr txBox="1"/>
          <p:nvPr/>
        </p:nvSpPr>
        <p:spPr>
          <a:xfrm>
            <a:off x="2628900" y="599297"/>
            <a:ext cx="38862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KSA</a:t>
            </a:r>
          </a:p>
        </p:txBody>
      </p:sp>
    </p:spTree>
    <p:extLst>
      <p:ext uri="{BB962C8B-B14F-4D97-AF65-F5344CB8AC3E}">
        <p14:creationId xmlns:p14="http://schemas.microsoft.com/office/powerpoint/2010/main" val="4234363168"/>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95400" y="980124"/>
            <a:ext cx="7010400" cy="2296477"/>
          </a:xfrm>
          <a:prstGeom prst="rect">
            <a:avLst/>
          </a:prstGeom>
        </p:spPr>
        <p:txBody>
          <a:bodyPr lIns="0" tIns="0" rIns="0" bIns="0">
            <a:noAutofit/>
          </a:bodyPr>
          <a:lstStyle/>
          <a:p>
            <a:r>
              <a:rPr lang="en-US" b="1" dirty="0"/>
              <a:t>Project Name</a:t>
            </a:r>
          </a:p>
          <a:p>
            <a:r>
              <a:rPr lang="en-US" b="1" dirty="0"/>
              <a:t>Al Marwa Project- Jeddah, KSA</a:t>
            </a:r>
            <a:r>
              <a:rPr lang="en-US" dirty="0"/>
              <a:t>		</a:t>
            </a:r>
            <a:endParaRPr lang="en-US" b="1" dirty="0"/>
          </a:p>
          <a:p>
            <a:r>
              <a:rPr lang="en-US" b="1" dirty="0"/>
              <a:t>Project Overview</a:t>
            </a:r>
          </a:p>
          <a:p>
            <a:r>
              <a:rPr lang="en-US" dirty="0"/>
              <a:t>Mixed Use Development</a:t>
            </a:r>
            <a:endParaRPr lang="en-US" b="1" dirty="0"/>
          </a:p>
          <a:p>
            <a:r>
              <a:rPr lang="en-US" b="1" dirty="0"/>
              <a:t>FASSIELA scope of work</a:t>
            </a:r>
          </a:p>
          <a:p>
            <a:r>
              <a:rPr lang="en-US" dirty="0"/>
              <a:t>Design of Roads and Fire Network, Water Supply Network, Sewage Network, Strom Water Network, Electrical MV/LV Networks, &amp;Irrigation Network</a:t>
            </a:r>
          </a:p>
        </p:txBody>
      </p:sp>
      <p:pic>
        <p:nvPicPr>
          <p:cNvPr id="6" name="Picture 5">
            <a:extLst>
              <a:ext uri="{FF2B5EF4-FFF2-40B4-BE49-F238E27FC236}">
                <a16:creationId xmlns:a16="http://schemas.microsoft.com/office/drawing/2014/main" id="{51181A38-EF8D-4AFB-BD16-476176BA60C6}"/>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81000" y="8163"/>
            <a:ext cx="2824398" cy="979581"/>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D94DEA27-907A-49D7-AE12-6B22B93FD518}"/>
              </a:ext>
            </a:extLst>
          </p:cNvPr>
          <p:cNvPicPr>
            <a:picLocks noChangeAspect="1"/>
          </p:cNvPicPr>
          <p:nvPr/>
        </p:nvPicPr>
        <p:blipFill>
          <a:blip r:embed="rId3"/>
          <a:stretch>
            <a:fillRect/>
          </a:stretch>
        </p:blipFill>
        <p:spPr>
          <a:xfrm rot="16200000">
            <a:off x="3281529" y="1614321"/>
            <a:ext cx="2895600" cy="6829758"/>
          </a:xfrm>
          <a:prstGeom prst="rect">
            <a:avLst/>
          </a:prstGeom>
        </p:spPr>
      </p:pic>
      <p:sp>
        <p:nvSpPr>
          <p:cNvPr id="2" name="TextBox 1">
            <a:extLst>
              <a:ext uri="{FF2B5EF4-FFF2-40B4-BE49-F238E27FC236}">
                <a16:creationId xmlns:a16="http://schemas.microsoft.com/office/drawing/2014/main" id="{400D2170-9F1F-ECDE-CAE5-BEBFFA8F040B}"/>
              </a:ext>
            </a:extLst>
          </p:cNvPr>
          <p:cNvSpPr txBox="1"/>
          <p:nvPr/>
        </p:nvSpPr>
        <p:spPr>
          <a:xfrm>
            <a:off x="2786229" y="678478"/>
            <a:ext cx="38862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KSA</a:t>
            </a:r>
            <a:endParaRPr lang="en-US" sz="2400" b="1" u="sng" dirty="0"/>
          </a:p>
        </p:txBody>
      </p:sp>
    </p:spTree>
    <p:extLst>
      <p:ext uri="{BB962C8B-B14F-4D97-AF65-F5344CB8AC3E}">
        <p14:creationId xmlns:p14="http://schemas.microsoft.com/office/powerpoint/2010/main" val="111119951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BCC4BF-C1B7-4530-8EFD-7187B1406208}"/>
              </a:ext>
            </a:extLst>
          </p:cNvPr>
          <p:cNvSpPr/>
          <p:nvPr/>
        </p:nvSpPr>
        <p:spPr>
          <a:xfrm>
            <a:off x="2230099" y="2566724"/>
            <a:ext cx="4683802" cy="1724551"/>
          </a:xfrm>
          <a:prstGeom prst="rect">
            <a:avLst/>
          </a:prstGeom>
        </p:spPr>
        <p:txBody>
          <a:bodyPr lIns="0" tIns="0" rIns="0" bIns="0">
            <a:noAutofit/>
          </a:bodyPr>
          <a:lstStyle/>
          <a:p>
            <a:pPr algn="ctr"/>
            <a:endParaRPr lang="en-US" sz="3600" b="1" u="sng" dirty="0">
              <a:latin typeface="Arial Black" panose="020B0A04020102020204" pitchFamily="34" charset="0"/>
            </a:endParaRPr>
          </a:p>
          <a:p>
            <a:pPr algn="ctr"/>
            <a:r>
              <a:rPr lang="en-US" sz="3600" b="1" u="sng" dirty="0"/>
              <a:t>Qatar</a:t>
            </a:r>
            <a:endParaRPr lang="en-US" sz="1100" dirty="0"/>
          </a:p>
        </p:txBody>
      </p:sp>
      <p:pic>
        <p:nvPicPr>
          <p:cNvPr id="2" name="Picture 1">
            <a:extLst>
              <a:ext uri="{FF2B5EF4-FFF2-40B4-BE49-F238E27FC236}">
                <a16:creationId xmlns:a16="http://schemas.microsoft.com/office/drawing/2014/main" id="{C8A18A3D-B140-FC44-702B-FFEB824CADC9}"/>
              </a:ext>
            </a:extLst>
          </p:cNvPr>
          <p:cNvPicPr>
            <a:picLocks noChangeAspect="1"/>
          </p:cNvPicPr>
          <p:nvPr/>
        </p:nvPicPr>
        <p:blipFill>
          <a:blip r:embed="rId2"/>
          <a:stretch>
            <a:fillRect/>
          </a:stretch>
        </p:blipFill>
        <p:spPr>
          <a:xfrm>
            <a:off x="381000" y="38100"/>
            <a:ext cx="2822693" cy="981541"/>
          </a:xfrm>
          <a:prstGeom prst="rect">
            <a:avLst/>
          </a:prstGeom>
        </p:spPr>
      </p:pic>
    </p:spTree>
    <p:extLst>
      <p:ext uri="{BB962C8B-B14F-4D97-AF65-F5344CB8AC3E}">
        <p14:creationId xmlns:p14="http://schemas.microsoft.com/office/powerpoint/2010/main" val="3699972280"/>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5C3698-A282-4D84-B6EA-5A08E08CC28B}"/>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81000" y="0"/>
            <a:ext cx="2824398" cy="979581"/>
          </a:xfrm>
          <a:prstGeom prst="rect">
            <a:avLst/>
          </a:prstGeom>
          <a:noFill/>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A1E7B841-7844-4348-97DC-6A1E2765F3A6}"/>
              </a:ext>
            </a:extLst>
          </p:cNvPr>
          <p:cNvSpPr/>
          <p:nvPr/>
        </p:nvSpPr>
        <p:spPr>
          <a:xfrm>
            <a:off x="457200" y="1371601"/>
            <a:ext cx="3581400" cy="5029200"/>
          </a:xfrm>
          <a:prstGeom prst="rect">
            <a:avLst/>
          </a:prstGeom>
        </p:spPr>
        <p:txBody>
          <a:bodyPr lIns="0" tIns="0" rIns="0" bIns="0">
            <a:noAutofit/>
          </a:bodyPr>
          <a:lstStyle/>
          <a:p>
            <a:r>
              <a:rPr lang="en-US" b="1" dirty="0"/>
              <a:t>Project Name </a:t>
            </a:r>
          </a:p>
          <a:p>
            <a:r>
              <a:rPr lang="en-US" dirty="0"/>
              <a:t>Modifications to G-Ring road Interchanges –Doha-Qatar</a:t>
            </a:r>
          </a:p>
          <a:p>
            <a:endParaRPr lang="en-US" sz="1800" b="1" dirty="0"/>
          </a:p>
          <a:p>
            <a:r>
              <a:rPr lang="en-US" sz="1800" b="1" dirty="0"/>
              <a:t>FASSIELA scope of work</a:t>
            </a:r>
          </a:p>
          <a:p>
            <a:r>
              <a:rPr lang="en-US" dirty="0"/>
              <a:t> </a:t>
            </a:r>
            <a:r>
              <a:rPr lang="en-US" sz="1800" dirty="0"/>
              <a:t>TIS &amp; Development of Concept Design for proposed roads along G-Ring Road including adding one table top</a:t>
            </a:r>
            <a:br>
              <a:rPr lang="en-US" sz="1800" dirty="0"/>
            </a:br>
            <a:r>
              <a:rPr lang="en-US" sz="1800" dirty="0"/>
              <a:t> interchange and modifications to</a:t>
            </a:r>
            <a:br>
              <a:rPr lang="en-US" sz="1800" dirty="0"/>
            </a:br>
            <a:r>
              <a:rPr lang="en-US" sz="1800" dirty="0"/>
              <a:t> two interchanges in addition to</a:t>
            </a:r>
            <a:br>
              <a:rPr lang="en-US" sz="1800" dirty="0"/>
            </a:br>
            <a:r>
              <a:rPr lang="en-US" sz="1800" dirty="0"/>
              <a:t> design of three signalized junctions along the Eastern Road east of</a:t>
            </a:r>
            <a:r>
              <a:rPr lang="en-US" dirty="0"/>
              <a:t> </a:t>
            </a:r>
            <a:r>
              <a:rPr lang="en-US" sz="1800" dirty="0"/>
              <a:t>Barwa Integrated Family Housing as part of the TIS requirement</a:t>
            </a:r>
          </a:p>
          <a:p>
            <a:pPr algn="just"/>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676" y="1343696"/>
            <a:ext cx="3962400" cy="4683566"/>
          </a:xfrm>
          <a:prstGeom prst="rect">
            <a:avLst/>
          </a:prstGeom>
        </p:spPr>
      </p:pic>
      <p:sp>
        <p:nvSpPr>
          <p:cNvPr id="2" name="TextBox 1">
            <a:extLst>
              <a:ext uri="{FF2B5EF4-FFF2-40B4-BE49-F238E27FC236}">
                <a16:creationId xmlns:a16="http://schemas.microsoft.com/office/drawing/2014/main" id="{1D2C5C73-4871-CBBA-6209-C531E067A405}"/>
              </a:ext>
            </a:extLst>
          </p:cNvPr>
          <p:cNvSpPr txBox="1"/>
          <p:nvPr/>
        </p:nvSpPr>
        <p:spPr>
          <a:xfrm>
            <a:off x="2628900" y="686021"/>
            <a:ext cx="38862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Qatar</a:t>
            </a:r>
          </a:p>
        </p:txBody>
      </p:sp>
    </p:spTree>
    <p:extLst>
      <p:ext uri="{BB962C8B-B14F-4D97-AF65-F5344CB8AC3E}">
        <p14:creationId xmlns:p14="http://schemas.microsoft.com/office/powerpoint/2010/main" val="3482549632"/>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C76DA0-A7B5-5431-86EE-45E0895F0893}"/>
              </a:ext>
            </a:extLst>
          </p:cNvPr>
          <p:cNvSpPr txBox="1"/>
          <p:nvPr/>
        </p:nvSpPr>
        <p:spPr>
          <a:xfrm>
            <a:off x="1143000" y="1598583"/>
            <a:ext cx="68580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Project Name: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RAS LAFFAN PORT CONTROL TOWER. Qatar</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Fassiela Scope of Work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Review of Earthworks Specifications</a:t>
            </a:r>
          </a:p>
        </p:txBody>
      </p:sp>
      <p:sp>
        <p:nvSpPr>
          <p:cNvPr id="8" name="TextBox 7">
            <a:extLst>
              <a:ext uri="{FF2B5EF4-FFF2-40B4-BE49-F238E27FC236}">
                <a16:creationId xmlns:a16="http://schemas.microsoft.com/office/drawing/2014/main" id="{DD330C39-1F91-4B06-DE15-D62F3023D8B0}"/>
              </a:ext>
            </a:extLst>
          </p:cNvPr>
          <p:cNvSpPr txBox="1"/>
          <p:nvPr/>
        </p:nvSpPr>
        <p:spPr>
          <a:xfrm>
            <a:off x="2971800" y="750708"/>
            <a:ext cx="32004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KEY  PROJECTS - Qatar</a:t>
            </a:r>
            <a:endPar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25508C3-6E74-5CF0-6A5B-70254F25401F}"/>
              </a:ext>
            </a:extLst>
          </p:cNvPr>
          <p:cNvPicPr>
            <a:picLocks noChangeAspect="1"/>
          </p:cNvPicPr>
          <p:nvPr/>
        </p:nvPicPr>
        <p:blipFill>
          <a:blip r:embed="rId2"/>
          <a:stretch>
            <a:fillRect/>
          </a:stretch>
        </p:blipFill>
        <p:spPr>
          <a:xfrm>
            <a:off x="423937" y="0"/>
            <a:ext cx="2822693" cy="981541"/>
          </a:xfrm>
          <a:prstGeom prst="rect">
            <a:avLst/>
          </a:prstGeom>
        </p:spPr>
      </p:pic>
      <p:pic>
        <p:nvPicPr>
          <p:cNvPr id="3" name="Picture 2">
            <a:extLst>
              <a:ext uri="{FF2B5EF4-FFF2-40B4-BE49-F238E27FC236}">
                <a16:creationId xmlns:a16="http://schemas.microsoft.com/office/drawing/2014/main" id="{385B4BDB-D372-51AD-2B61-B9A2E14E4F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35284" y="2895600"/>
            <a:ext cx="5473432" cy="3502281"/>
          </a:xfrm>
          <a:prstGeom prst="rect">
            <a:avLst/>
          </a:prstGeom>
        </p:spPr>
      </p:pic>
    </p:spTree>
    <p:extLst>
      <p:ext uri="{BB962C8B-B14F-4D97-AF65-F5344CB8AC3E}">
        <p14:creationId xmlns:p14="http://schemas.microsoft.com/office/powerpoint/2010/main" val="3011189167"/>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5C3698-A282-4D84-B6EA-5A08E08CC28B}"/>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74573" y="22860"/>
            <a:ext cx="2824398" cy="979581"/>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24A2DBD0-A91C-41EC-90FD-52593777D883}"/>
              </a:ext>
            </a:extLst>
          </p:cNvPr>
          <p:cNvPicPr>
            <a:picLocks noChangeAspect="1"/>
          </p:cNvPicPr>
          <p:nvPr/>
        </p:nvPicPr>
        <p:blipFill>
          <a:blip r:embed="rId3"/>
          <a:stretch>
            <a:fillRect/>
          </a:stretch>
        </p:blipFill>
        <p:spPr>
          <a:xfrm>
            <a:off x="2071771" y="3048000"/>
            <a:ext cx="5000457" cy="3574053"/>
          </a:xfrm>
          <a:prstGeom prst="rect">
            <a:avLst/>
          </a:prstGeom>
        </p:spPr>
      </p:pic>
      <p:sp>
        <p:nvSpPr>
          <p:cNvPr id="6" name="Rectangle 5">
            <a:extLst>
              <a:ext uri="{FF2B5EF4-FFF2-40B4-BE49-F238E27FC236}">
                <a16:creationId xmlns:a16="http://schemas.microsoft.com/office/drawing/2014/main" id="{A1E7B841-7844-4348-97DC-6A1E2765F3A6}"/>
              </a:ext>
            </a:extLst>
          </p:cNvPr>
          <p:cNvSpPr/>
          <p:nvPr/>
        </p:nvSpPr>
        <p:spPr>
          <a:xfrm>
            <a:off x="830344" y="1278890"/>
            <a:ext cx="7475456" cy="1492661"/>
          </a:xfrm>
          <a:prstGeom prst="rect">
            <a:avLst/>
          </a:prstGeom>
        </p:spPr>
        <p:txBody>
          <a:bodyPr lIns="0" tIns="0" rIns="0" bIns="0">
            <a:noAutofit/>
          </a:bodyPr>
          <a:lstStyle/>
          <a:p>
            <a:pPr algn="just"/>
            <a:r>
              <a:rPr lang="en-US" b="1" dirty="0"/>
              <a:t>Project Name </a:t>
            </a:r>
          </a:p>
          <a:p>
            <a:pPr algn="just"/>
            <a:r>
              <a:rPr lang="en-US" b="1" dirty="0"/>
              <a:t>Barwa Integrated Family Housing</a:t>
            </a:r>
          </a:p>
          <a:p>
            <a:pPr algn="just"/>
            <a:endParaRPr lang="en-US" b="1" dirty="0"/>
          </a:p>
          <a:p>
            <a:pPr algn="just"/>
            <a:r>
              <a:rPr lang="en-US" dirty="0"/>
              <a:t>Complete Traffic Impact Study (TIS, Design of Roads networks for Barwa Integrated Family Housing in Doha-Qatar, more than  1 million </a:t>
            </a:r>
            <a:r>
              <a:rPr lang="en-US" dirty="0" err="1"/>
              <a:t>sq.m</a:t>
            </a:r>
            <a:r>
              <a:rPr lang="en-US" dirty="0"/>
              <a:t> Including arterial and local roads and 3 signalized junctions</a:t>
            </a:r>
          </a:p>
        </p:txBody>
      </p:sp>
      <p:sp>
        <p:nvSpPr>
          <p:cNvPr id="2" name="TextBox 1">
            <a:extLst>
              <a:ext uri="{FF2B5EF4-FFF2-40B4-BE49-F238E27FC236}">
                <a16:creationId xmlns:a16="http://schemas.microsoft.com/office/drawing/2014/main" id="{481E3325-5330-525B-5CCA-EB08DAE72BF0}"/>
              </a:ext>
            </a:extLst>
          </p:cNvPr>
          <p:cNvSpPr txBox="1"/>
          <p:nvPr/>
        </p:nvSpPr>
        <p:spPr>
          <a:xfrm>
            <a:off x="2624972" y="721505"/>
            <a:ext cx="38862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Qatar</a:t>
            </a:r>
          </a:p>
        </p:txBody>
      </p:sp>
    </p:spTree>
    <p:extLst>
      <p:ext uri="{BB962C8B-B14F-4D97-AF65-F5344CB8AC3E}">
        <p14:creationId xmlns:p14="http://schemas.microsoft.com/office/powerpoint/2010/main" val="1558963798"/>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5C3698-A282-4D84-B6EA-5A08E08CC28B}"/>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04800" y="0"/>
            <a:ext cx="2824398" cy="979581"/>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545FFD3E-6509-42A3-8BCE-745799BDCA99}"/>
              </a:ext>
            </a:extLst>
          </p:cNvPr>
          <p:cNvPicPr>
            <a:picLocks noChangeAspect="1"/>
          </p:cNvPicPr>
          <p:nvPr/>
        </p:nvPicPr>
        <p:blipFill>
          <a:blip r:embed="rId3"/>
          <a:stretch>
            <a:fillRect/>
          </a:stretch>
        </p:blipFill>
        <p:spPr>
          <a:xfrm>
            <a:off x="1109245" y="3124200"/>
            <a:ext cx="6160662" cy="3599354"/>
          </a:xfrm>
          <a:prstGeom prst="rect">
            <a:avLst/>
          </a:prstGeom>
        </p:spPr>
      </p:pic>
      <p:sp>
        <p:nvSpPr>
          <p:cNvPr id="9" name="Rectangle 8">
            <a:extLst>
              <a:ext uri="{FF2B5EF4-FFF2-40B4-BE49-F238E27FC236}">
                <a16:creationId xmlns:a16="http://schemas.microsoft.com/office/drawing/2014/main" id="{1316F18E-A737-4FE1-9A3E-7E6E881C9CAE}"/>
              </a:ext>
            </a:extLst>
          </p:cNvPr>
          <p:cNvSpPr/>
          <p:nvPr/>
        </p:nvSpPr>
        <p:spPr>
          <a:xfrm>
            <a:off x="457200" y="1326510"/>
            <a:ext cx="7924800" cy="1794470"/>
          </a:xfrm>
          <a:prstGeom prst="rect">
            <a:avLst/>
          </a:prstGeom>
        </p:spPr>
        <p:txBody>
          <a:bodyPr lIns="0" tIns="0" rIns="0" bIns="0">
            <a:noAutofit/>
          </a:bodyPr>
          <a:lstStyle/>
          <a:p>
            <a:pPr algn="just"/>
            <a:r>
              <a:rPr lang="en-US" b="1" dirty="0"/>
              <a:t>Project Name </a:t>
            </a:r>
          </a:p>
          <a:p>
            <a:pPr algn="just"/>
            <a:r>
              <a:rPr lang="en-US" b="1" dirty="0"/>
              <a:t>Barwa Labor Accommodation</a:t>
            </a:r>
          </a:p>
          <a:p>
            <a:pPr algn="just"/>
            <a:endParaRPr lang="en-US" b="1" dirty="0"/>
          </a:p>
          <a:p>
            <a:pPr algn="just"/>
            <a:r>
              <a:rPr lang="en-US" dirty="0"/>
              <a:t>Complete Traffic Impact Study (TIS, Design of Roads networks for Barwa Labor Accommodation in Doha-Qatar, More than 1 million </a:t>
            </a:r>
            <a:r>
              <a:rPr lang="en-US" dirty="0" err="1"/>
              <a:t>sq.m</a:t>
            </a:r>
            <a:r>
              <a:rPr lang="en-US" dirty="0"/>
              <a:t>  Including arterial and local roads.</a:t>
            </a:r>
          </a:p>
        </p:txBody>
      </p:sp>
      <p:sp>
        <p:nvSpPr>
          <p:cNvPr id="2" name="TextBox 1">
            <a:extLst>
              <a:ext uri="{FF2B5EF4-FFF2-40B4-BE49-F238E27FC236}">
                <a16:creationId xmlns:a16="http://schemas.microsoft.com/office/drawing/2014/main" id="{48B0222A-0A79-5253-CEE5-D68A10E44977}"/>
              </a:ext>
            </a:extLst>
          </p:cNvPr>
          <p:cNvSpPr txBox="1"/>
          <p:nvPr/>
        </p:nvSpPr>
        <p:spPr>
          <a:xfrm>
            <a:off x="2476500" y="691380"/>
            <a:ext cx="38862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Qatar</a:t>
            </a:r>
          </a:p>
        </p:txBody>
      </p:sp>
    </p:spTree>
    <p:extLst>
      <p:ext uri="{BB962C8B-B14F-4D97-AF65-F5344CB8AC3E}">
        <p14:creationId xmlns:p14="http://schemas.microsoft.com/office/powerpoint/2010/main" val="1747764477"/>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200" y="1143000"/>
            <a:ext cx="7848600" cy="2819400"/>
          </a:xfrm>
          <a:prstGeom prst="rect">
            <a:avLst/>
          </a:prstGeom>
        </p:spPr>
        <p:txBody>
          <a:bodyPr lIns="0" tIns="0" rIns="0" bIns="0">
            <a:noAutofit/>
          </a:bodyPr>
          <a:lstStyle/>
          <a:p>
            <a:r>
              <a:rPr lang="en-US" b="1" dirty="0"/>
              <a:t>Project Name</a:t>
            </a:r>
          </a:p>
          <a:p>
            <a:r>
              <a:rPr lang="en-US" dirty="0"/>
              <a:t>Metro Green Line access road to Main Logistics and Production Area (MLPA)</a:t>
            </a:r>
            <a:endParaRPr lang="en-US" b="1" dirty="0"/>
          </a:p>
          <a:p>
            <a:r>
              <a:rPr lang="en-US" b="1" dirty="0"/>
              <a:t>Project Overview</a:t>
            </a:r>
          </a:p>
          <a:p>
            <a:r>
              <a:rPr lang="en-US" dirty="0"/>
              <a:t>The Doha Metro Green Line is currently under construction It is required to build a road that connects the under construction alignment and stations to the MLPA site to be used by haul trucks to dump the massive earthwork volumes extracted from the stations  in the dump area included within the site.</a:t>
            </a:r>
            <a:endParaRPr lang="en-US" b="1" dirty="0"/>
          </a:p>
          <a:p>
            <a:r>
              <a:rPr lang="en-US" b="1" dirty="0"/>
              <a:t>Scope of work</a:t>
            </a:r>
          </a:p>
          <a:p>
            <a:r>
              <a:rPr lang="en-US" dirty="0"/>
              <a:t>Complete geometric options for the road corridor, geometric and pavement design of the selected corridor.	</a:t>
            </a:r>
            <a:r>
              <a:rPr lang="en-US" sz="1400" dirty="0"/>
              <a:t>	</a:t>
            </a:r>
          </a:p>
        </p:txBody>
      </p:sp>
      <p:pic>
        <p:nvPicPr>
          <p:cNvPr id="8" name="Picture 7">
            <a:extLst>
              <a:ext uri="{FF2B5EF4-FFF2-40B4-BE49-F238E27FC236}">
                <a16:creationId xmlns:a16="http://schemas.microsoft.com/office/drawing/2014/main" id="{CB945BAA-8EBE-487E-A85D-A809EEC06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968" r="707" b="12325"/>
          <a:stretch/>
        </p:blipFill>
        <p:spPr>
          <a:xfrm>
            <a:off x="609600" y="3962400"/>
            <a:ext cx="8001000" cy="2133600"/>
          </a:xfrm>
          <a:prstGeom prst="rect">
            <a:avLst/>
          </a:prstGeom>
        </p:spPr>
      </p:pic>
      <p:pic>
        <p:nvPicPr>
          <p:cNvPr id="6" name="Picture 5">
            <a:extLst>
              <a:ext uri="{FF2B5EF4-FFF2-40B4-BE49-F238E27FC236}">
                <a16:creationId xmlns:a16="http://schemas.microsoft.com/office/drawing/2014/main" id="{6DB28C5C-0866-431C-AB80-8A6D45E8BF3B}"/>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304800" y="-8930"/>
            <a:ext cx="2824398" cy="979581"/>
          </a:xfrm>
          <a:prstGeom prst="rect">
            <a:avLst/>
          </a:prstGeom>
          <a:noFill/>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A746215A-6F96-4CCD-8A18-BBED97CDA427}"/>
              </a:ext>
            </a:extLst>
          </p:cNvPr>
          <p:cNvSpPr/>
          <p:nvPr/>
        </p:nvSpPr>
        <p:spPr>
          <a:xfrm>
            <a:off x="2743200" y="788670"/>
            <a:ext cx="3733800" cy="420897"/>
          </a:xfrm>
          <a:prstGeom prst="rect">
            <a:avLst/>
          </a:prstGeom>
        </p:spPr>
        <p:txBody>
          <a:bodyPr lIns="0" tIns="0" rIns="0" bIns="0">
            <a:noAutofit/>
          </a:bodyPr>
          <a:lstStyle/>
          <a:p>
            <a:pPr algn="ctr"/>
            <a:r>
              <a:rPr lang="en-US" sz="2400" b="1" dirty="0">
                <a:solidFill>
                  <a:prstClr val="black"/>
                </a:solidFill>
                <a:cs typeface="Arial" pitchFamily="34" charset="0"/>
              </a:rPr>
              <a:t>KEY  PROJECTS - </a:t>
            </a:r>
            <a:r>
              <a:rPr lang="en-US" sz="2400" b="1" dirty="0">
                <a:cs typeface="Arial" panose="020B0604020202020204" pitchFamily="34" charset="0"/>
              </a:rPr>
              <a:t>Qatar</a:t>
            </a:r>
            <a:r>
              <a:rPr lang="en-US" b="1" dirty="0"/>
              <a:t>	</a:t>
            </a:r>
          </a:p>
          <a:p>
            <a:pPr algn="ctr"/>
            <a:endParaRPr lang="en-US" b="1" u="sng" dirty="0"/>
          </a:p>
          <a:p>
            <a:pPr marL="1827213"/>
            <a:endParaRPr lang="en-US" dirty="0"/>
          </a:p>
          <a:p>
            <a:pPr marL="1827213"/>
            <a:r>
              <a:rPr lang="en-US" sz="1100" dirty="0"/>
              <a:t>			</a:t>
            </a:r>
          </a:p>
        </p:txBody>
      </p:sp>
    </p:spTree>
    <p:extLst>
      <p:ext uri="{BB962C8B-B14F-4D97-AF65-F5344CB8AC3E}">
        <p14:creationId xmlns:p14="http://schemas.microsoft.com/office/powerpoint/2010/main" val="3376042149"/>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BCC4BF-C1B7-4530-8EFD-7187B1406208}"/>
              </a:ext>
            </a:extLst>
          </p:cNvPr>
          <p:cNvSpPr/>
          <p:nvPr/>
        </p:nvSpPr>
        <p:spPr>
          <a:xfrm>
            <a:off x="3324849" y="2997862"/>
            <a:ext cx="2494301" cy="862276"/>
          </a:xfrm>
          <a:prstGeom prst="rect">
            <a:avLst/>
          </a:prstGeom>
        </p:spPr>
        <p:txBody>
          <a:bodyPr lIns="0" tIns="0" rIns="0" bIns="0">
            <a:noAutofit/>
          </a:bodyPr>
          <a:lstStyle/>
          <a:p>
            <a:pPr algn="ctr"/>
            <a:r>
              <a:rPr lang="en-US" sz="3600" b="1" u="sng" dirty="0"/>
              <a:t>Africa</a:t>
            </a:r>
            <a:endParaRPr lang="en-US" sz="1100" dirty="0"/>
          </a:p>
        </p:txBody>
      </p:sp>
      <p:pic>
        <p:nvPicPr>
          <p:cNvPr id="2" name="Picture 1">
            <a:extLst>
              <a:ext uri="{FF2B5EF4-FFF2-40B4-BE49-F238E27FC236}">
                <a16:creationId xmlns:a16="http://schemas.microsoft.com/office/drawing/2014/main" id="{C8A18A3D-B140-FC44-702B-FFEB824CADC9}"/>
              </a:ext>
            </a:extLst>
          </p:cNvPr>
          <p:cNvPicPr>
            <a:picLocks noChangeAspect="1"/>
          </p:cNvPicPr>
          <p:nvPr/>
        </p:nvPicPr>
        <p:blipFill>
          <a:blip r:embed="rId2"/>
          <a:stretch>
            <a:fillRect/>
          </a:stretch>
        </p:blipFill>
        <p:spPr>
          <a:xfrm>
            <a:off x="304800" y="0"/>
            <a:ext cx="2822693" cy="981541"/>
          </a:xfrm>
          <a:prstGeom prst="rect">
            <a:avLst/>
          </a:prstGeom>
        </p:spPr>
      </p:pic>
    </p:spTree>
    <p:extLst>
      <p:ext uri="{BB962C8B-B14F-4D97-AF65-F5344CB8AC3E}">
        <p14:creationId xmlns:p14="http://schemas.microsoft.com/office/powerpoint/2010/main" val="1815048517"/>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B9E5E-E4AB-8ED8-309B-2C34D293AB6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3A00375-D457-A28F-8AC2-7485118EF136}"/>
              </a:ext>
            </a:extLst>
          </p:cNvPr>
          <p:cNvSpPr/>
          <p:nvPr/>
        </p:nvSpPr>
        <p:spPr>
          <a:xfrm>
            <a:off x="2590800" y="2769262"/>
            <a:ext cx="3962400" cy="1319476"/>
          </a:xfrm>
          <a:prstGeom prst="rect">
            <a:avLst/>
          </a:prstGeom>
        </p:spPr>
        <p:txBody>
          <a:bodyPr lIns="0" tIns="0" rIns="0" bIns="0">
            <a:noAutofit/>
          </a:bodyPr>
          <a:lstStyle/>
          <a:p>
            <a:pPr algn="ctr"/>
            <a:r>
              <a:rPr lang="en-US" sz="4000" b="1" u="sng" dirty="0"/>
              <a:t>Our </a:t>
            </a:r>
            <a:r>
              <a:rPr lang="en-US" sz="4000" b="1" u="sng" dirty="0">
                <a:solidFill>
                  <a:prstClr val="black"/>
                </a:solidFill>
                <a:cs typeface="Arial" pitchFamily="34" charset="0"/>
              </a:rPr>
              <a:t>Registration/</a:t>
            </a:r>
          </a:p>
          <a:p>
            <a:pPr algn="ctr"/>
            <a:r>
              <a:rPr lang="en-US" sz="4000" b="1" u="sng" dirty="0"/>
              <a:t>Projects</a:t>
            </a:r>
            <a:endParaRPr lang="en-US" sz="1200" dirty="0"/>
          </a:p>
        </p:txBody>
      </p:sp>
      <p:pic>
        <p:nvPicPr>
          <p:cNvPr id="2" name="Picture 1">
            <a:extLst>
              <a:ext uri="{FF2B5EF4-FFF2-40B4-BE49-F238E27FC236}">
                <a16:creationId xmlns:a16="http://schemas.microsoft.com/office/drawing/2014/main" id="{3D352116-4454-BF0E-5026-3FCF1EB8124B}"/>
              </a:ext>
            </a:extLst>
          </p:cNvPr>
          <p:cNvPicPr>
            <a:picLocks noChangeAspect="1"/>
          </p:cNvPicPr>
          <p:nvPr/>
        </p:nvPicPr>
        <p:blipFill>
          <a:blip r:embed="rId2"/>
          <a:stretch>
            <a:fillRect/>
          </a:stretch>
        </p:blipFill>
        <p:spPr>
          <a:xfrm>
            <a:off x="304800" y="0"/>
            <a:ext cx="2822693" cy="981541"/>
          </a:xfrm>
          <a:prstGeom prst="rect">
            <a:avLst/>
          </a:prstGeom>
        </p:spPr>
      </p:pic>
    </p:spTree>
    <p:extLst>
      <p:ext uri="{BB962C8B-B14F-4D97-AF65-F5344CB8AC3E}">
        <p14:creationId xmlns:p14="http://schemas.microsoft.com/office/powerpoint/2010/main" val="790093077"/>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D9F8E9-7C5D-5B9A-D1DE-3F0B32BE80FA}"/>
              </a:ext>
            </a:extLst>
          </p:cNvPr>
          <p:cNvSpPr txBox="1"/>
          <p:nvPr/>
        </p:nvSpPr>
        <p:spPr>
          <a:xfrm>
            <a:off x="443865" y="1174125"/>
            <a:ext cx="8077200" cy="2031325"/>
          </a:xfrm>
          <a:prstGeom prst="rect">
            <a:avLst/>
          </a:prstGeom>
          <a:noFill/>
        </p:spPr>
        <p:txBody>
          <a:bodyPr wrap="square" rtlCol="0">
            <a:spAutoFit/>
          </a:bodyPr>
          <a:lstStyle/>
          <a:p>
            <a:pPr marL="12700">
              <a:lnSpc>
                <a:spcPct val="100000"/>
              </a:lnSpc>
            </a:pPr>
            <a:r>
              <a:rPr lang="en-GB" b="1" spc="-5" dirty="0">
                <a:cs typeface="Trebuchet MS"/>
              </a:rPr>
              <a:t>Project</a:t>
            </a:r>
            <a:r>
              <a:rPr lang="en-GB" b="1" spc="25" dirty="0">
                <a:cs typeface="Trebuchet MS"/>
              </a:rPr>
              <a:t> </a:t>
            </a:r>
            <a:r>
              <a:rPr lang="en-GB" b="1" spc="-10" dirty="0">
                <a:cs typeface="Trebuchet MS"/>
              </a:rPr>
              <a:t>Name:</a:t>
            </a:r>
            <a:r>
              <a:rPr lang="en-GB" b="1" spc="25" dirty="0">
                <a:cs typeface="Trebuchet MS"/>
              </a:rPr>
              <a:t> </a:t>
            </a:r>
            <a:r>
              <a:rPr lang="en-GB" spc="-5" dirty="0">
                <a:cs typeface="Trebuchet MS"/>
              </a:rPr>
              <a:t>Pearl Beach- Mogadishu, Somalia </a:t>
            </a:r>
            <a:endParaRPr lang="en-GB" dirty="0">
              <a:cs typeface="Trebuchet MS"/>
            </a:endParaRPr>
          </a:p>
          <a:p>
            <a:pPr marL="12700">
              <a:lnSpc>
                <a:spcPct val="100000"/>
              </a:lnSpc>
            </a:pPr>
            <a:r>
              <a:rPr lang="en-GB" b="1" spc="-5" dirty="0">
                <a:cs typeface="Trebuchet MS"/>
              </a:rPr>
              <a:t>Project</a:t>
            </a:r>
            <a:r>
              <a:rPr lang="en-GB" b="1" spc="30" dirty="0">
                <a:cs typeface="Trebuchet MS"/>
              </a:rPr>
              <a:t> </a:t>
            </a:r>
            <a:r>
              <a:rPr lang="en-GB" b="1" spc="-10" dirty="0">
                <a:cs typeface="Trebuchet MS"/>
              </a:rPr>
              <a:t>Description</a:t>
            </a:r>
            <a:r>
              <a:rPr lang="en-GB" b="1" spc="65" dirty="0">
                <a:cs typeface="Trebuchet MS"/>
              </a:rPr>
              <a:t> </a:t>
            </a:r>
            <a:r>
              <a:rPr lang="en-GB" b="1" spc="-5" dirty="0">
                <a:cs typeface="Trebuchet MS"/>
              </a:rPr>
              <a:t>:</a:t>
            </a:r>
            <a:r>
              <a:rPr lang="en-GB" b="1" spc="-90" dirty="0">
                <a:cs typeface="Trebuchet MS"/>
              </a:rPr>
              <a:t> </a:t>
            </a:r>
            <a:r>
              <a:rPr lang="en-GB" spc="-5" dirty="0"/>
              <a:t>1 million </a:t>
            </a:r>
            <a:r>
              <a:rPr lang="en-GB" spc="-5" dirty="0" err="1"/>
              <a:t>sq.m</a:t>
            </a:r>
            <a:r>
              <a:rPr lang="en-GB" spc="-5" dirty="0"/>
              <a:t>. proposed mixed-use development providing employment, shopping, schools, places of worship, recreation and hotels within its overall vision.</a:t>
            </a:r>
            <a:endParaRPr lang="en-GB" dirty="0">
              <a:cs typeface="Trebuchet MS"/>
            </a:endParaRPr>
          </a:p>
          <a:p>
            <a:pPr marL="12700"/>
            <a:r>
              <a:rPr lang="en-GB" b="1" spc="-15" dirty="0">
                <a:cs typeface="Trebuchet MS"/>
              </a:rPr>
              <a:t>Fassiela</a:t>
            </a:r>
            <a:r>
              <a:rPr lang="en-GB" b="1" spc="20" dirty="0">
                <a:cs typeface="Trebuchet MS"/>
              </a:rPr>
              <a:t> </a:t>
            </a:r>
            <a:r>
              <a:rPr lang="en-GB" b="1" spc="-10" dirty="0">
                <a:cs typeface="Trebuchet MS"/>
              </a:rPr>
              <a:t>Scope</a:t>
            </a:r>
            <a:r>
              <a:rPr lang="en-GB" b="1" spc="40" dirty="0">
                <a:cs typeface="Trebuchet MS"/>
              </a:rPr>
              <a:t> </a:t>
            </a:r>
            <a:r>
              <a:rPr lang="en-GB" b="1" spc="-10" dirty="0">
                <a:cs typeface="Trebuchet MS"/>
              </a:rPr>
              <a:t>of</a:t>
            </a:r>
            <a:r>
              <a:rPr lang="en-GB" b="1" spc="10" dirty="0">
                <a:cs typeface="Trebuchet MS"/>
              </a:rPr>
              <a:t> </a:t>
            </a:r>
            <a:r>
              <a:rPr lang="en-GB" b="1" spc="-10" dirty="0">
                <a:cs typeface="Trebuchet MS"/>
              </a:rPr>
              <a:t>Work: </a:t>
            </a:r>
            <a:r>
              <a:rPr kumimoji="0" lang="en-GB" b="0" i="0" u="none" strike="noStrike" kern="1200" cap="none" spc="0" normalizeH="0" baseline="0" noProof="0" dirty="0">
                <a:ln>
                  <a:noFill/>
                </a:ln>
                <a:effectLst/>
                <a:uLnTx/>
                <a:uFillTx/>
                <a:ea typeface="+mn-ea"/>
                <a:cs typeface="Trebuchet MS"/>
              </a:rPr>
              <a:t>Design of roads and fire network, water supply network, sewage network, stormwater network, electrical MV/LV networks, &amp; irrigation network.</a:t>
            </a:r>
            <a:endParaRPr lang="en-GB" dirty="0">
              <a:cs typeface="Trebuchet MS"/>
            </a:endParaRPr>
          </a:p>
        </p:txBody>
      </p:sp>
      <p:pic>
        <p:nvPicPr>
          <p:cNvPr id="7" name="Picture 6">
            <a:extLst>
              <a:ext uri="{FF2B5EF4-FFF2-40B4-BE49-F238E27FC236}">
                <a16:creationId xmlns:a16="http://schemas.microsoft.com/office/drawing/2014/main" id="{A22C7495-FD8F-E0DA-4AAF-E181A5133C54}"/>
              </a:ext>
            </a:extLst>
          </p:cNvPr>
          <p:cNvPicPr>
            <a:picLocks noChangeAspect="1"/>
          </p:cNvPicPr>
          <p:nvPr/>
        </p:nvPicPr>
        <p:blipFill>
          <a:blip r:embed="rId2"/>
          <a:stretch>
            <a:fillRect/>
          </a:stretch>
        </p:blipFill>
        <p:spPr>
          <a:xfrm>
            <a:off x="301507" y="-3810"/>
            <a:ext cx="2822693" cy="981541"/>
          </a:xfrm>
          <a:prstGeom prst="rect">
            <a:avLst/>
          </a:prstGeom>
        </p:spPr>
      </p:pic>
      <p:sp>
        <p:nvSpPr>
          <p:cNvPr id="9" name="TextBox 8">
            <a:extLst>
              <a:ext uri="{FF2B5EF4-FFF2-40B4-BE49-F238E27FC236}">
                <a16:creationId xmlns:a16="http://schemas.microsoft.com/office/drawing/2014/main" id="{978766D9-F6FA-B041-42B9-2849524EA39D}"/>
              </a:ext>
            </a:extLst>
          </p:cNvPr>
          <p:cNvSpPr txBox="1"/>
          <p:nvPr/>
        </p:nvSpPr>
        <p:spPr>
          <a:xfrm>
            <a:off x="2628900" y="746898"/>
            <a:ext cx="38862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 Somalia </a:t>
            </a:r>
            <a:endParaRPr lang="en-US" sz="2400" b="1" u="sng" dirty="0"/>
          </a:p>
        </p:txBody>
      </p:sp>
      <p:pic>
        <p:nvPicPr>
          <p:cNvPr id="5" name="Picture 4">
            <a:extLst>
              <a:ext uri="{FF2B5EF4-FFF2-40B4-BE49-F238E27FC236}">
                <a16:creationId xmlns:a16="http://schemas.microsoft.com/office/drawing/2014/main" id="{909CE5A0-C62D-4A32-B47E-860ED8E7D335}"/>
              </a:ext>
            </a:extLst>
          </p:cNvPr>
          <p:cNvPicPr>
            <a:picLocks noChangeAspect="1"/>
          </p:cNvPicPr>
          <p:nvPr/>
        </p:nvPicPr>
        <p:blipFill>
          <a:blip r:embed="rId3"/>
          <a:stretch>
            <a:fillRect/>
          </a:stretch>
        </p:blipFill>
        <p:spPr>
          <a:xfrm>
            <a:off x="443865" y="3162747"/>
            <a:ext cx="8256270" cy="3725733"/>
          </a:xfrm>
          <a:prstGeom prst="rect">
            <a:avLst/>
          </a:prstGeom>
        </p:spPr>
      </p:pic>
    </p:spTree>
    <p:extLst>
      <p:ext uri="{BB962C8B-B14F-4D97-AF65-F5344CB8AC3E}">
        <p14:creationId xmlns:p14="http://schemas.microsoft.com/office/powerpoint/2010/main" val="4063820659"/>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D9F8E9-7C5D-5B9A-D1DE-3F0B32BE80FA}"/>
              </a:ext>
            </a:extLst>
          </p:cNvPr>
          <p:cNvSpPr txBox="1"/>
          <p:nvPr/>
        </p:nvSpPr>
        <p:spPr>
          <a:xfrm>
            <a:off x="609600" y="1224788"/>
            <a:ext cx="8077200" cy="2031325"/>
          </a:xfrm>
          <a:prstGeom prst="rect">
            <a:avLst/>
          </a:prstGeom>
          <a:noFill/>
        </p:spPr>
        <p:txBody>
          <a:bodyPr wrap="square" rtlCol="0">
            <a:spAutoFit/>
          </a:bodyPr>
          <a:lstStyle/>
          <a:p>
            <a:pPr marL="12700">
              <a:lnSpc>
                <a:spcPct val="100000"/>
              </a:lnSpc>
            </a:pPr>
            <a:r>
              <a:rPr lang="en-GB" b="1" spc="-5" dirty="0">
                <a:cs typeface="Trebuchet MS"/>
              </a:rPr>
              <a:t>Project</a:t>
            </a:r>
            <a:r>
              <a:rPr lang="en-GB" b="1" spc="25" dirty="0">
                <a:cs typeface="Trebuchet MS"/>
              </a:rPr>
              <a:t> </a:t>
            </a:r>
            <a:r>
              <a:rPr lang="en-GB" b="1" spc="-10" dirty="0">
                <a:cs typeface="Trebuchet MS"/>
              </a:rPr>
              <a:t>Name:</a:t>
            </a:r>
            <a:r>
              <a:rPr lang="en-GB" b="1" spc="25" dirty="0">
                <a:cs typeface="Trebuchet MS"/>
              </a:rPr>
              <a:t> </a:t>
            </a:r>
            <a:r>
              <a:rPr lang="en-GB" spc="-5" dirty="0">
                <a:cs typeface="Trebuchet MS"/>
              </a:rPr>
              <a:t>Creekside Garden City- Mombasa, Kenya</a:t>
            </a:r>
            <a:endParaRPr lang="en-GB" dirty="0">
              <a:cs typeface="Trebuchet MS"/>
            </a:endParaRPr>
          </a:p>
          <a:p>
            <a:pPr marL="12700">
              <a:lnSpc>
                <a:spcPct val="100000"/>
              </a:lnSpc>
            </a:pPr>
            <a:r>
              <a:rPr lang="en-GB" b="1" spc="-5" dirty="0">
                <a:cs typeface="Trebuchet MS"/>
              </a:rPr>
              <a:t>Project</a:t>
            </a:r>
            <a:r>
              <a:rPr lang="en-GB" b="1" spc="30" dirty="0">
                <a:cs typeface="Trebuchet MS"/>
              </a:rPr>
              <a:t> </a:t>
            </a:r>
            <a:r>
              <a:rPr lang="en-GB" b="1" spc="-10" dirty="0">
                <a:cs typeface="Trebuchet MS"/>
              </a:rPr>
              <a:t>Description</a:t>
            </a:r>
            <a:r>
              <a:rPr lang="en-GB" b="1" spc="65" dirty="0">
                <a:cs typeface="Trebuchet MS"/>
              </a:rPr>
              <a:t> </a:t>
            </a:r>
            <a:r>
              <a:rPr lang="en-GB" b="1" spc="-5" dirty="0">
                <a:cs typeface="Trebuchet MS"/>
              </a:rPr>
              <a:t>:</a:t>
            </a:r>
            <a:r>
              <a:rPr lang="en-GB" b="1" spc="-90" dirty="0">
                <a:cs typeface="Trebuchet MS"/>
              </a:rPr>
              <a:t> </a:t>
            </a:r>
            <a:r>
              <a:rPr lang="en-GB" spc="-5" dirty="0"/>
              <a:t>200,000 </a:t>
            </a:r>
            <a:r>
              <a:rPr lang="en-GB" spc="-5" dirty="0" err="1"/>
              <a:t>sq.m</a:t>
            </a:r>
            <a:r>
              <a:rPr lang="en-GB" spc="-5" dirty="0"/>
              <a:t>. mixed-use development providing employment, shopping, schools, places of worship, recreation and hotels within its overall vision.</a:t>
            </a:r>
          </a:p>
          <a:p>
            <a:pPr marL="12700">
              <a:lnSpc>
                <a:spcPct val="100000"/>
              </a:lnSpc>
            </a:pPr>
            <a:endParaRPr lang="en-GB" dirty="0">
              <a:cs typeface="Trebuchet MS"/>
            </a:endParaRPr>
          </a:p>
          <a:p>
            <a:pPr marL="12700"/>
            <a:r>
              <a:rPr lang="en-GB" b="1" spc="-15" dirty="0">
                <a:cs typeface="Trebuchet MS"/>
              </a:rPr>
              <a:t>Fassiela</a:t>
            </a:r>
            <a:r>
              <a:rPr lang="en-GB" b="1" spc="20" dirty="0">
                <a:cs typeface="Trebuchet MS"/>
              </a:rPr>
              <a:t> </a:t>
            </a:r>
            <a:r>
              <a:rPr lang="en-GB" b="1" spc="-10" dirty="0">
                <a:cs typeface="Trebuchet MS"/>
              </a:rPr>
              <a:t>Scope</a:t>
            </a:r>
            <a:r>
              <a:rPr lang="en-GB" b="1" spc="40" dirty="0">
                <a:cs typeface="Trebuchet MS"/>
              </a:rPr>
              <a:t> </a:t>
            </a:r>
            <a:r>
              <a:rPr lang="en-GB" b="1" spc="-10" dirty="0">
                <a:cs typeface="Trebuchet MS"/>
              </a:rPr>
              <a:t>of</a:t>
            </a:r>
            <a:r>
              <a:rPr lang="en-GB" b="1" spc="10" dirty="0">
                <a:cs typeface="Trebuchet MS"/>
              </a:rPr>
              <a:t> </a:t>
            </a:r>
            <a:r>
              <a:rPr lang="en-GB" b="1" spc="-10" dirty="0">
                <a:cs typeface="Trebuchet MS"/>
              </a:rPr>
              <a:t>Work: </a:t>
            </a:r>
            <a:r>
              <a:rPr kumimoji="0" lang="en-GB" b="0" i="0" u="none" strike="noStrike" kern="1200" cap="none" spc="0" normalizeH="0" baseline="0" noProof="0" dirty="0">
                <a:ln>
                  <a:noFill/>
                </a:ln>
                <a:effectLst/>
                <a:uLnTx/>
                <a:uFillTx/>
                <a:ea typeface="+mn-ea"/>
                <a:cs typeface="Trebuchet MS"/>
              </a:rPr>
              <a:t>Design of roads and fire network, water supply network, sewage network, stormwater network, electrical MV/LV networks, &amp; irrigation network.</a:t>
            </a:r>
            <a:endParaRPr lang="en-GB" dirty="0">
              <a:cs typeface="Trebuchet MS"/>
            </a:endParaRPr>
          </a:p>
        </p:txBody>
      </p:sp>
      <p:pic>
        <p:nvPicPr>
          <p:cNvPr id="7" name="Picture 6">
            <a:extLst>
              <a:ext uri="{FF2B5EF4-FFF2-40B4-BE49-F238E27FC236}">
                <a16:creationId xmlns:a16="http://schemas.microsoft.com/office/drawing/2014/main" id="{A22C7495-FD8F-E0DA-4AAF-E181A5133C54}"/>
              </a:ext>
            </a:extLst>
          </p:cNvPr>
          <p:cNvPicPr>
            <a:picLocks noChangeAspect="1"/>
          </p:cNvPicPr>
          <p:nvPr/>
        </p:nvPicPr>
        <p:blipFill>
          <a:blip r:embed="rId2"/>
          <a:stretch>
            <a:fillRect/>
          </a:stretch>
        </p:blipFill>
        <p:spPr>
          <a:xfrm>
            <a:off x="381000" y="0"/>
            <a:ext cx="2822693" cy="981541"/>
          </a:xfrm>
          <a:prstGeom prst="rect">
            <a:avLst/>
          </a:prstGeom>
        </p:spPr>
      </p:pic>
      <p:sp>
        <p:nvSpPr>
          <p:cNvPr id="9" name="TextBox 8">
            <a:extLst>
              <a:ext uri="{FF2B5EF4-FFF2-40B4-BE49-F238E27FC236}">
                <a16:creationId xmlns:a16="http://schemas.microsoft.com/office/drawing/2014/main" id="{978766D9-F6FA-B041-42B9-2849524EA39D}"/>
              </a:ext>
            </a:extLst>
          </p:cNvPr>
          <p:cNvSpPr txBox="1"/>
          <p:nvPr/>
        </p:nvSpPr>
        <p:spPr>
          <a:xfrm>
            <a:off x="2705100" y="750708"/>
            <a:ext cx="38862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Kenya</a:t>
            </a:r>
            <a:endParaRPr lang="en-US" sz="2400" b="1" u="sng" dirty="0"/>
          </a:p>
        </p:txBody>
      </p:sp>
      <p:pic>
        <p:nvPicPr>
          <p:cNvPr id="2" name="Picture 1">
            <a:extLst>
              <a:ext uri="{FF2B5EF4-FFF2-40B4-BE49-F238E27FC236}">
                <a16:creationId xmlns:a16="http://schemas.microsoft.com/office/drawing/2014/main" id="{868FE5A2-E4A9-44EE-8046-8D629A6FF483}"/>
              </a:ext>
            </a:extLst>
          </p:cNvPr>
          <p:cNvPicPr>
            <a:picLocks noChangeAspect="1"/>
          </p:cNvPicPr>
          <p:nvPr/>
        </p:nvPicPr>
        <p:blipFill>
          <a:blip r:embed="rId3"/>
          <a:stretch>
            <a:fillRect/>
          </a:stretch>
        </p:blipFill>
        <p:spPr>
          <a:xfrm rot="16200000">
            <a:off x="3206686" y="2105602"/>
            <a:ext cx="2958587" cy="6020443"/>
          </a:xfrm>
          <a:prstGeom prst="rect">
            <a:avLst/>
          </a:prstGeom>
        </p:spPr>
      </p:pic>
    </p:spTree>
    <p:extLst>
      <p:ext uri="{BB962C8B-B14F-4D97-AF65-F5344CB8AC3E}">
        <p14:creationId xmlns:p14="http://schemas.microsoft.com/office/powerpoint/2010/main" val="2899406839"/>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080280-C510-4D1C-A9D9-8C9820DB69D5}"/>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04800" y="63561"/>
            <a:ext cx="2824398" cy="979581"/>
          </a:xfrm>
          <a:prstGeom prst="rect">
            <a:avLst/>
          </a:prstGeom>
          <a:noFill/>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C62AD2E3-434C-40CB-AF7B-FAAE16DAB077}"/>
              </a:ext>
            </a:extLst>
          </p:cNvPr>
          <p:cNvSpPr/>
          <p:nvPr/>
        </p:nvSpPr>
        <p:spPr>
          <a:xfrm>
            <a:off x="630608" y="1600200"/>
            <a:ext cx="2874592" cy="4429421"/>
          </a:xfrm>
          <a:prstGeom prst="rect">
            <a:avLst/>
          </a:prstGeom>
        </p:spPr>
        <p:txBody>
          <a:bodyPr lIns="0" tIns="0" rIns="0" bIns="0">
            <a:noAutofit/>
          </a:bodyPr>
          <a:lstStyle/>
          <a:p>
            <a:pPr algn="just"/>
            <a:r>
              <a:rPr lang="en-US" b="1" dirty="0"/>
              <a:t>Project Name </a:t>
            </a:r>
          </a:p>
          <a:p>
            <a:r>
              <a:rPr lang="en-US" dirty="0"/>
              <a:t>Mkoani Sea Port – Mkoani – Zanzibar</a:t>
            </a:r>
          </a:p>
          <a:p>
            <a:r>
              <a:rPr lang="en-US" dirty="0"/>
              <a:t> </a:t>
            </a:r>
            <a:endParaRPr lang="en-US" b="1" dirty="0"/>
          </a:p>
          <a:p>
            <a:pPr algn="just"/>
            <a:r>
              <a:rPr lang="en-US" b="1" dirty="0"/>
              <a:t>Project Overview</a:t>
            </a:r>
            <a:endParaRPr lang="en-US" dirty="0"/>
          </a:p>
          <a:p>
            <a:pPr algn="just"/>
            <a:r>
              <a:rPr lang="en-GB" dirty="0"/>
              <a:t>A causeway on the port of Mkoani city </a:t>
            </a:r>
            <a:r>
              <a:rPr lang="en-US" dirty="0"/>
              <a:t>	in addition to a container yard next to the port.</a:t>
            </a:r>
          </a:p>
          <a:p>
            <a:pPr algn="just"/>
            <a:endParaRPr lang="en-US" b="1" dirty="0"/>
          </a:p>
          <a:p>
            <a:pPr algn="just"/>
            <a:r>
              <a:rPr lang="en-US" b="1" dirty="0"/>
              <a:t>FASSIELA scope of work</a:t>
            </a:r>
          </a:p>
          <a:p>
            <a:pPr algn="l"/>
            <a:r>
              <a:rPr lang="en-GB" dirty="0"/>
              <a:t> Roads and Infrastructure Design.</a:t>
            </a:r>
            <a:endParaRPr lang="en-US" dirty="0"/>
          </a:p>
        </p:txBody>
      </p:sp>
      <p:pic>
        <p:nvPicPr>
          <p:cNvPr id="2" name="Picture 1">
            <a:extLst>
              <a:ext uri="{FF2B5EF4-FFF2-40B4-BE49-F238E27FC236}">
                <a16:creationId xmlns:a16="http://schemas.microsoft.com/office/drawing/2014/main" id="{C539CAD6-AD18-29B0-CEC1-68D923EFD0F9}"/>
              </a:ext>
            </a:extLst>
          </p:cNvPr>
          <p:cNvPicPr>
            <a:picLocks noChangeAspect="1"/>
          </p:cNvPicPr>
          <p:nvPr/>
        </p:nvPicPr>
        <p:blipFill>
          <a:blip r:embed="rId3">
            <a:extLst>
              <a:ext uri="{28A0092B-C50C-407E-A947-70E740481C1C}">
                <a14:useLocalDpi xmlns:a14="http://schemas.microsoft.com/office/drawing/2010/main" val="0"/>
              </a:ext>
            </a:extLst>
          </a:blip>
          <a:srcRect l="26775" r="26775"/>
          <a:stretch/>
        </p:blipFill>
        <p:spPr>
          <a:xfrm>
            <a:off x="3965674" y="1350299"/>
            <a:ext cx="3886200" cy="4593301"/>
          </a:xfrm>
          <a:prstGeom prst="rect">
            <a:avLst/>
          </a:prstGeom>
        </p:spPr>
      </p:pic>
      <p:sp>
        <p:nvSpPr>
          <p:cNvPr id="3" name="TextBox 2">
            <a:extLst>
              <a:ext uri="{FF2B5EF4-FFF2-40B4-BE49-F238E27FC236}">
                <a16:creationId xmlns:a16="http://schemas.microsoft.com/office/drawing/2014/main" id="{60F8A293-EBFD-610D-FA40-8FF3ADA888A1}"/>
              </a:ext>
            </a:extLst>
          </p:cNvPr>
          <p:cNvSpPr txBox="1"/>
          <p:nvPr/>
        </p:nvSpPr>
        <p:spPr>
          <a:xfrm>
            <a:off x="2628900" y="683567"/>
            <a:ext cx="38862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Zanzibar</a:t>
            </a:r>
            <a:endParaRPr lang="en-US" sz="2400" b="1" u="sng" dirty="0"/>
          </a:p>
        </p:txBody>
      </p:sp>
    </p:spTree>
    <p:extLst>
      <p:ext uri="{BB962C8B-B14F-4D97-AF65-F5344CB8AC3E}">
        <p14:creationId xmlns:p14="http://schemas.microsoft.com/office/powerpoint/2010/main" val="361500503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D9F8E9-7C5D-5B9A-D1DE-3F0B32BE80FA}"/>
              </a:ext>
            </a:extLst>
          </p:cNvPr>
          <p:cNvSpPr txBox="1"/>
          <p:nvPr/>
        </p:nvSpPr>
        <p:spPr>
          <a:xfrm>
            <a:off x="609600" y="994529"/>
            <a:ext cx="7696200" cy="2031325"/>
          </a:xfrm>
          <a:prstGeom prst="rect">
            <a:avLst/>
          </a:prstGeom>
          <a:noFill/>
        </p:spPr>
        <p:txBody>
          <a:bodyPr wrap="square" rtlCol="0">
            <a:spAutoFit/>
          </a:bodyPr>
          <a:lstStyle/>
          <a:p>
            <a:r>
              <a:rPr lang="en-US" b="1" dirty="0"/>
              <a:t>Project Name </a:t>
            </a:r>
          </a:p>
          <a:p>
            <a:r>
              <a:rPr lang="en-US" dirty="0"/>
              <a:t>Benghazi Airport Road Upgrade, Benghazi, Libya.</a:t>
            </a:r>
          </a:p>
          <a:p>
            <a:r>
              <a:rPr lang="en-US" b="1" dirty="0"/>
              <a:t>Project Overview</a:t>
            </a:r>
          </a:p>
          <a:p>
            <a:r>
              <a:rPr lang="en-US" dirty="0"/>
              <a:t>Highway Road connecting the city of Benghazi and the Benghazi Airport.</a:t>
            </a:r>
          </a:p>
          <a:p>
            <a:r>
              <a:rPr lang="en-US" b="1" dirty="0"/>
              <a:t>FASSIELA scope of work</a:t>
            </a:r>
          </a:p>
          <a:p>
            <a:pPr marL="171450" indent="-171450">
              <a:buFont typeface="Arial" panose="020B0604020202020204" pitchFamily="34" charset="0"/>
              <a:buChar char="•"/>
            </a:pPr>
            <a:r>
              <a:rPr lang="en-US" dirty="0"/>
              <a:t>TIS &amp; Highway Design foe Upgrading the highway road and adding several underpasses, tunnels and bridges for better circulation.</a:t>
            </a:r>
          </a:p>
        </p:txBody>
      </p:sp>
      <p:sp>
        <p:nvSpPr>
          <p:cNvPr id="6" name="TextBox 5">
            <a:extLst>
              <a:ext uri="{FF2B5EF4-FFF2-40B4-BE49-F238E27FC236}">
                <a16:creationId xmlns:a16="http://schemas.microsoft.com/office/drawing/2014/main" id="{200030FE-58ED-8FF4-01E0-4D971775F9D1}"/>
              </a:ext>
            </a:extLst>
          </p:cNvPr>
          <p:cNvSpPr txBox="1"/>
          <p:nvPr/>
        </p:nvSpPr>
        <p:spPr>
          <a:xfrm>
            <a:off x="2552700" y="639509"/>
            <a:ext cx="3886200" cy="461665"/>
          </a:xfrm>
          <a:prstGeom prst="rect">
            <a:avLst/>
          </a:prstGeom>
          <a:noFill/>
        </p:spPr>
        <p:txBody>
          <a:bodyPr wrap="square" rtlCol="0">
            <a:spAutoFit/>
          </a:bodyPr>
          <a:lstStyle/>
          <a:p>
            <a:pPr algn="ctr"/>
            <a:r>
              <a:rPr lang="en-US" sz="2400" b="1" dirty="0">
                <a:solidFill>
                  <a:prstClr val="black"/>
                </a:solidFill>
                <a:cs typeface="Arial" pitchFamily="34" charset="0"/>
              </a:rPr>
              <a:t>KEY  PROJECTS- Libya</a:t>
            </a:r>
            <a:endParaRPr lang="en-US" sz="2400" b="1" u="sng" dirty="0"/>
          </a:p>
        </p:txBody>
      </p:sp>
      <p:pic>
        <p:nvPicPr>
          <p:cNvPr id="7" name="Picture 6">
            <a:extLst>
              <a:ext uri="{FF2B5EF4-FFF2-40B4-BE49-F238E27FC236}">
                <a16:creationId xmlns:a16="http://schemas.microsoft.com/office/drawing/2014/main" id="{A22C7495-FD8F-E0DA-4AAF-E181A5133C54}"/>
              </a:ext>
            </a:extLst>
          </p:cNvPr>
          <p:cNvPicPr>
            <a:picLocks noChangeAspect="1"/>
          </p:cNvPicPr>
          <p:nvPr/>
        </p:nvPicPr>
        <p:blipFill>
          <a:blip r:embed="rId2"/>
          <a:stretch>
            <a:fillRect/>
          </a:stretch>
        </p:blipFill>
        <p:spPr>
          <a:xfrm>
            <a:off x="304800" y="0"/>
            <a:ext cx="2822693" cy="981541"/>
          </a:xfrm>
          <a:prstGeom prst="rect">
            <a:avLst/>
          </a:prstGeom>
        </p:spPr>
      </p:pic>
      <p:pic>
        <p:nvPicPr>
          <p:cNvPr id="9" name="Picture 8">
            <a:extLst>
              <a:ext uri="{FF2B5EF4-FFF2-40B4-BE49-F238E27FC236}">
                <a16:creationId xmlns:a16="http://schemas.microsoft.com/office/drawing/2014/main" id="{B2A2E412-3F68-7B1A-841F-533179D32659}"/>
              </a:ext>
            </a:extLst>
          </p:cNvPr>
          <p:cNvPicPr>
            <a:picLocks noChangeAspect="1"/>
          </p:cNvPicPr>
          <p:nvPr/>
        </p:nvPicPr>
        <p:blipFill>
          <a:blip r:embed="rId3"/>
          <a:stretch>
            <a:fillRect/>
          </a:stretch>
        </p:blipFill>
        <p:spPr>
          <a:xfrm>
            <a:off x="1600200" y="2971800"/>
            <a:ext cx="5791200" cy="1869877"/>
          </a:xfrm>
          <a:prstGeom prst="rect">
            <a:avLst/>
          </a:prstGeom>
        </p:spPr>
      </p:pic>
      <p:pic>
        <p:nvPicPr>
          <p:cNvPr id="13" name="Picture 12">
            <a:extLst>
              <a:ext uri="{FF2B5EF4-FFF2-40B4-BE49-F238E27FC236}">
                <a16:creationId xmlns:a16="http://schemas.microsoft.com/office/drawing/2014/main" id="{2789B238-6E0A-F31A-2120-865C4555C357}"/>
              </a:ext>
            </a:extLst>
          </p:cNvPr>
          <p:cNvPicPr>
            <a:picLocks noChangeAspect="1"/>
          </p:cNvPicPr>
          <p:nvPr/>
        </p:nvPicPr>
        <p:blipFill>
          <a:blip r:embed="rId4"/>
          <a:stretch>
            <a:fillRect/>
          </a:stretch>
        </p:blipFill>
        <p:spPr>
          <a:xfrm>
            <a:off x="1066800" y="4841677"/>
            <a:ext cx="6781800" cy="1843956"/>
          </a:xfrm>
          <a:prstGeom prst="rect">
            <a:avLst/>
          </a:prstGeom>
        </p:spPr>
      </p:pic>
    </p:spTree>
    <p:extLst>
      <p:ext uri="{BB962C8B-B14F-4D97-AF65-F5344CB8AC3E}">
        <p14:creationId xmlns:p14="http://schemas.microsoft.com/office/powerpoint/2010/main" val="232328787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BCC4BF-C1B7-4530-8EFD-7187B1406208}"/>
              </a:ext>
            </a:extLst>
          </p:cNvPr>
          <p:cNvSpPr/>
          <p:nvPr/>
        </p:nvSpPr>
        <p:spPr>
          <a:xfrm>
            <a:off x="2230099" y="1828800"/>
            <a:ext cx="4683802" cy="761999"/>
          </a:xfrm>
          <a:prstGeom prst="rect">
            <a:avLst/>
          </a:prstGeom>
        </p:spPr>
        <p:txBody>
          <a:bodyPr lIns="0" tIns="0" rIns="0" bIns="0">
            <a:noAutofit/>
          </a:bodyPr>
          <a:lstStyle/>
          <a:p>
            <a:pPr algn="ctr"/>
            <a:r>
              <a:rPr lang="en-US" sz="3600" b="1" u="sng" dirty="0"/>
              <a:t>MEP Projects</a:t>
            </a:r>
          </a:p>
        </p:txBody>
      </p:sp>
      <p:pic>
        <p:nvPicPr>
          <p:cNvPr id="2" name="Picture 1">
            <a:extLst>
              <a:ext uri="{FF2B5EF4-FFF2-40B4-BE49-F238E27FC236}">
                <a16:creationId xmlns:a16="http://schemas.microsoft.com/office/drawing/2014/main" id="{C8A18A3D-B140-FC44-702B-FFEB824CADC9}"/>
              </a:ext>
            </a:extLst>
          </p:cNvPr>
          <p:cNvPicPr>
            <a:picLocks noChangeAspect="1"/>
          </p:cNvPicPr>
          <p:nvPr/>
        </p:nvPicPr>
        <p:blipFill>
          <a:blip r:embed="rId2"/>
          <a:stretch>
            <a:fillRect/>
          </a:stretch>
        </p:blipFill>
        <p:spPr>
          <a:xfrm>
            <a:off x="304800" y="0"/>
            <a:ext cx="2822693" cy="981541"/>
          </a:xfrm>
          <a:prstGeom prst="rect">
            <a:avLst/>
          </a:prstGeom>
        </p:spPr>
      </p:pic>
      <p:sp>
        <p:nvSpPr>
          <p:cNvPr id="10" name="TextBox 9">
            <a:extLst>
              <a:ext uri="{FF2B5EF4-FFF2-40B4-BE49-F238E27FC236}">
                <a16:creationId xmlns:a16="http://schemas.microsoft.com/office/drawing/2014/main" id="{3A44DBD0-347D-FA4C-1B92-CE5EF79DDE02}"/>
              </a:ext>
            </a:extLst>
          </p:cNvPr>
          <p:cNvSpPr txBox="1"/>
          <p:nvPr/>
        </p:nvSpPr>
        <p:spPr>
          <a:xfrm>
            <a:off x="838200" y="3071585"/>
            <a:ext cx="7848600" cy="923330"/>
          </a:xfrm>
          <a:prstGeom prst="rect">
            <a:avLst/>
          </a:prstGeom>
          <a:noFill/>
        </p:spPr>
        <p:txBody>
          <a:bodyPr wrap="square">
            <a:spAutoFit/>
          </a:bodyPr>
          <a:lstStyle/>
          <a:p>
            <a:pPr algn="ctr"/>
            <a:r>
              <a:rPr lang="en-US" dirty="0">
                <a:effectLst/>
                <a:ea typeface="Times New Roman" panose="02020603050405020304" pitchFamily="18" charset="0"/>
              </a:rPr>
              <a:t>In 2023 Fassiela Acquired KEp (Khaled Eweida &amp; Partners, Previously Crown Home Consultants). A Company with over 30 years of experience in MEP services in the Middle East </a:t>
            </a:r>
            <a:endParaRPr lang="en-US" dirty="0"/>
          </a:p>
        </p:txBody>
      </p:sp>
    </p:spTree>
    <p:extLst>
      <p:ext uri="{BB962C8B-B14F-4D97-AF65-F5344CB8AC3E}">
        <p14:creationId xmlns:p14="http://schemas.microsoft.com/office/powerpoint/2010/main" val="409145465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0EFF2-F23D-42A8-B0DA-C69A68CCE3D0}"/>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04800" y="0"/>
            <a:ext cx="2824398" cy="979581"/>
          </a:xfrm>
          <a:prstGeom prst="rect">
            <a:avLst/>
          </a:prstGeom>
          <a:noFill/>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4D831F0E-A4E3-4675-8CF5-826935035A20}"/>
              </a:ext>
            </a:extLst>
          </p:cNvPr>
          <p:cNvSpPr/>
          <p:nvPr/>
        </p:nvSpPr>
        <p:spPr>
          <a:xfrm>
            <a:off x="2992099" y="814236"/>
            <a:ext cx="3159802" cy="457199"/>
          </a:xfrm>
          <a:prstGeom prst="rect">
            <a:avLst/>
          </a:prstGeom>
        </p:spPr>
        <p:txBody>
          <a:bodyPr lIns="0" tIns="0" rIns="0" bIns="0">
            <a:noAutofit/>
          </a:bodyPr>
          <a:lstStyle/>
          <a:p>
            <a:pPr algn="ctr"/>
            <a:r>
              <a:rPr lang="en-US" sz="2400" b="1" dirty="0">
                <a:solidFill>
                  <a:prstClr val="black"/>
                </a:solidFill>
                <a:cs typeface="Arial" pitchFamily="34" charset="0"/>
              </a:rPr>
              <a:t>KEY  PROJECTS - MEP</a:t>
            </a:r>
            <a:endParaRPr lang="en-US" sz="2400" dirty="0"/>
          </a:p>
        </p:txBody>
      </p:sp>
      <p:sp>
        <p:nvSpPr>
          <p:cNvPr id="3" name="TextBox 2">
            <a:extLst>
              <a:ext uri="{FF2B5EF4-FFF2-40B4-BE49-F238E27FC236}">
                <a16:creationId xmlns:a16="http://schemas.microsoft.com/office/drawing/2014/main" id="{D5F433D4-08A2-B0ED-584D-AA09D48F5464}"/>
              </a:ext>
            </a:extLst>
          </p:cNvPr>
          <p:cNvSpPr txBox="1"/>
          <p:nvPr/>
        </p:nvSpPr>
        <p:spPr>
          <a:xfrm>
            <a:off x="457200" y="1563290"/>
            <a:ext cx="4495800" cy="5170646"/>
          </a:xfrm>
          <a:prstGeom prst="rect">
            <a:avLst/>
          </a:prstGeom>
          <a:noFill/>
        </p:spPr>
        <p:txBody>
          <a:bodyPr wrap="square">
            <a:spAutoFit/>
          </a:bodyPr>
          <a:lstStyle/>
          <a:p>
            <a:pPr marL="0" marR="0">
              <a:buNone/>
            </a:pPr>
            <a:r>
              <a:rPr lang="en-US" b="1" u="sng" dirty="0">
                <a:ln>
                  <a:noFill/>
                </a:ln>
                <a:solidFill>
                  <a:srgbClr val="000000"/>
                </a:solidFill>
                <a:effectLst/>
                <a:ea typeface="Arial Unicode MS"/>
                <a:cs typeface="Arial Unicode MS"/>
              </a:rPr>
              <a:t>Luxury Hotels and Resorts</a:t>
            </a:r>
            <a:endParaRPr lang="en-US" dirty="0">
              <a:ln>
                <a:noFill/>
              </a:ln>
              <a:solidFill>
                <a:srgbClr val="000000"/>
              </a:solidFill>
              <a:effectLst/>
              <a:ea typeface="Arial Unicode MS"/>
              <a:cs typeface="Arial Unicode MS"/>
            </a:endParaRPr>
          </a:p>
          <a:p>
            <a:pPr marL="0" marR="0">
              <a:buNone/>
            </a:pPr>
            <a:r>
              <a:rPr lang="en-US" dirty="0">
                <a:ln>
                  <a:noFill/>
                </a:ln>
                <a:solidFill>
                  <a:srgbClr val="000000"/>
                </a:solidFill>
                <a:effectLst/>
                <a:ea typeface="Arial Unicode MS"/>
                <a:cs typeface="Arial Unicode MS"/>
              </a:rPr>
              <a:t>-Al </a:t>
            </a:r>
            <a:r>
              <a:rPr lang="en-US" dirty="0" err="1">
                <a:ln>
                  <a:noFill/>
                </a:ln>
                <a:solidFill>
                  <a:srgbClr val="000000"/>
                </a:solidFill>
                <a:effectLst/>
                <a:ea typeface="Arial Unicode MS"/>
                <a:cs typeface="Arial Unicode MS"/>
              </a:rPr>
              <a:t>Faysalia</a:t>
            </a:r>
            <a:r>
              <a:rPr lang="en-US" dirty="0">
                <a:ln>
                  <a:noFill/>
                </a:ln>
                <a:solidFill>
                  <a:srgbClr val="000000"/>
                </a:solidFill>
                <a:effectLst/>
                <a:ea typeface="Arial Unicode MS"/>
                <a:cs typeface="Arial Unicode MS"/>
              </a:rPr>
              <a:t> Rosewood-Riyadh, KSA.</a:t>
            </a:r>
          </a:p>
          <a:p>
            <a:pPr marL="0" marR="0">
              <a:buNone/>
            </a:pPr>
            <a:r>
              <a:rPr lang="en-US" dirty="0">
                <a:ln>
                  <a:noFill/>
                </a:ln>
                <a:solidFill>
                  <a:srgbClr val="000000"/>
                </a:solidFill>
                <a:effectLst/>
                <a:ea typeface="Arial Unicode MS"/>
                <a:cs typeface="Arial Unicode MS"/>
              </a:rPr>
              <a:t>-Jeddah Airport Holiday Inn-Jeddah, KSA</a:t>
            </a:r>
          </a:p>
          <a:p>
            <a:pPr marL="0" marR="0">
              <a:buNone/>
            </a:pPr>
            <a:r>
              <a:rPr lang="en-US" dirty="0">
                <a:ln>
                  <a:noFill/>
                </a:ln>
                <a:solidFill>
                  <a:srgbClr val="000000"/>
                </a:solidFill>
                <a:effectLst/>
                <a:ea typeface="Arial Unicode MS"/>
                <a:cs typeface="Arial Unicode MS"/>
              </a:rPr>
              <a:t>-Yanbu Hilton Harbor Hotel-Yanbu, KSA.</a:t>
            </a:r>
          </a:p>
          <a:p>
            <a:pPr marL="0" marR="0">
              <a:buNone/>
            </a:pPr>
            <a:r>
              <a:rPr lang="en-US" dirty="0">
                <a:ln>
                  <a:noFill/>
                </a:ln>
                <a:solidFill>
                  <a:srgbClr val="000000"/>
                </a:solidFill>
                <a:effectLst/>
                <a:ea typeface="Arial Unicode MS"/>
                <a:cs typeface="Arial Unicode MS"/>
              </a:rPr>
              <a:t>-Jeddah Meridian-Jeddah, KSA.</a:t>
            </a:r>
          </a:p>
          <a:p>
            <a:pPr marL="0" marR="0">
              <a:buNone/>
            </a:pPr>
            <a:r>
              <a:rPr lang="en-US" dirty="0">
                <a:ln>
                  <a:noFill/>
                </a:ln>
                <a:solidFill>
                  <a:srgbClr val="000000"/>
                </a:solidFill>
                <a:effectLst/>
                <a:ea typeface="Arial Unicode MS"/>
                <a:cs typeface="Arial Unicode MS"/>
              </a:rPr>
              <a:t>-Makkah Marriott-Makkah, KSA.</a:t>
            </a:r>
          </a:p>
          <a:p>
            <a:pPr marL="0" marR="0">
              <a:buNone/>
            </a:pPr>
            <a:r>
              <a:rPr lang="en-US" dirty="0">
                <a:ln>
                  <a:noFill/>
                </a:ln>
                <a:solidFill>
                  <a:srgbClr val="000000"/>
                </a:solidFill>
                <a:effectLst/>
                <a:ea typeface="Arial Unicode MS"/>
                <a:cs typeface="Arial Unicode MS"/>
              </a:rPr>
              <a:t>-Maritim Hilton-Alexandria, Egypt.</a:t>
            </a:r>
          </a:p>
          <a:p>
            <a:pPr marL="0" marR="0">
              <a:buNone/>
            </a:pPr>
            <a:r>
              <a:rPr lang="en-US" dirty="0">
                <a:ln>
                  <a:noFill/>
                </a:ln>
                <a:solidFill>
                  <a:srgbClr val="000000"/>
                </a:solidFill>
                <a:effectLst/>
                <a:ea typeface="Arial Unicode MS"/>
                <a:cs typeface="Arial Unicode MS"/>
              </a:rPr>
              <a:t>-Marina Way Lagoon Beach Hotel and Resort-North Coast, Egypt.</a:t>
            </a:r>
          </a:p>
          <a:p>
            <a:pPr marL="0" marR="0">
              <a:buNone/>
            </a:pPr>
            <a:r>
              <a:rPr lang="en-US" dirty="0">
                <a:ln>
                  <a:noFill/>
                </a:ln>
                <a:solidFill>
                  <a:srgbClr val="000000"/>
                </a:solidFill>
                <a:effectLst/>
                <a:ea typeface="Arial Unicode MS"/>
                <a:cs typeface="Arial Unicode MS"/>
              </a:rPr>
              <a:t>-Bianchi Beach Resort-North Coast Egypt.</a:t>
            </a:r>
          </a:p>
          <a:p>
            <a:pPr marL="0" marR="0">
              <a:buNone/>
            </a:pPr>
            <a:r>
              <a:rPr lang="en-US" dirty="0">
                <a:ln>
                  <a:noFill/>
                </a:ln>
                <a:solidFill>
                  <a:srgbClr val="000000"/>
                </a:solidFill>
                <a:effectLst/>
                <a:ea typeface="Arial Unicode MS"/>
                <a:cs typeface="Arial Unicode MS"/>
              </a:rPr>
              <a:t>-Sheraton Hotel and Resort-Sharm Alsheikh, Egypt.</a:t>
            </a:r>
          </a:p>
          <a:p>
            <a:pPr marL="0" marR="0">
              <a:buNone/>
            </a:pPr>
            <a:r>
              <a:rPr lang="en-US" dirty="0">
                <a:ln>
                  <a:noFill/>
                </a:ln>
                <a:solidFill>
                  <a:srgbClr val="000000"/>
                </a:solidFill>
                <a:effectLst/>
                <a:ea typeface="Arial Unicode MS"/>
                <a:cs typeface="Arial Unicode MS"/>
              </a:rPr>
              <a:t>-Hyatt Regency Hotel and Resort-Sharm Alsheikh, Egypt.</a:t>
            </a:r>
          </a:p>
          <a:p>
            <a:pPr marL="0" marR="0">
              <a:buNone/>
            </a:pPr>
            <a:r>
              <a:rPr lang="en-US" dirty="0">
                <a:ln>
                  <a:noFill/>
                </a:ln>
                <a:solidFill>
                  <a:srgbClr val="000000"/>
                </a:solidFill>
                <a:effectLst/>
                <a:ea typeface="Arial Unicode MS"/>
                <a:cs typeface="Arial Unicode MS"/>
              </a:rPr>
              <a:t>-Sonesta Hotel-Sharm Alsheikh, Egypt.</a:t>
            </a:r>
          </a:p>
          <a:p>
            <a:pPr marL="0" marR="0">
              <a:buNone/>
            </a:pPr>
            <a:r>
              <a:rPr lang="en-US" dirty="0">
                <a:ln>
                  <a:noFill/>
                </a:ln>
                <a:solidFill>
                  <a:srgbClr val="000000"/>
                </a:solidFill>
                <a:effectLst/>
                <a:ea typeface="Arial Unicode MS"/>
                <a:cs typeface="Arial Unicode MS"/>
              </a:rPr>
              <a:t>-Intercontinental Hotel-</a:t>
            </a:r>
            <a:r>
              <a:rPr lang="en-US" dirty="0" err="1">
                <a:ln>
                  <a:noFill/>
                </a:ln>
                <a:solidFill>
                  <a:srgbClr val="000000"/>
                </a:solidFill>
                <a:effectLst/>
                <a:ea typeface="Arial Unicode MS"/>
                <a:cs typeface="Arial Unicode MS"/>
              </a:rPr>
              <a:t>Hurghada</a:t>
            </a:r>
            <a:r>
              <a:rPr lang="en-US" dirty="0">
                <a:ln>
                  <a:noFill/>
                </a:ln>
                <a:solidFill>
                  <a:srgbClr val="000000"/>
                </a:solidFill>
                <a:effectLst/>
                <a:ea typeface="Arial Unicode MS"/>
                <a:cs typeface="Arial Unicode MS"/>
              </a:rPr>
              <a:t>, Egypt.</a:t>
            </a:r>
          </a:p>
          <a:p>
            <a:pPr marL="0" marR="0">
              <a:buNone/>
            </a:pPr>
            <a:r>
              <a:rPr lang="en-US" dirty="0">
                <a:ln>
                  <a:noFill/>
                </a:ln>
                <a:solidFill>
                  <a:srgbClr val="000000"/>
                </a:solidFill>
                <a:effectLst/>
                <a:ea typeface="Arial Unicode MS"/>
                <a:cs typeface="Arial Unicode MS"/>
              </a:rPr>
              <a:t>-Radisson Blu Hotel-Cairo, Egypt.</a:t>
            </a:r>
          </a:p>
          <a:p>
            <a:pPr marL="0" marR="0">
              <a:buNone/>
            </a:pPr>
            <a:r>
              <a:rPr lang="en-US" dirty="0">
                <a:ln>
                  <a:noFill/>
                </a:ln>
                <a:solidFill>
                  <a:srgbClr val="000000"/>
                </a:solidFill>
                <a:effectLst/>
                <a:ea typeface="Arial Unicode MS"/>
                <a:cs typeface="Arial Unicode MS"/>
              </a:rPr>
              <a:t>-Ras Elbar City Hotel-Ras Elbar, Egypt.</a:t>
            </a:r>
          </a:p>
        </p:txBody>
      </p:sp>
      <p:sp>
        <p:nvSpPr>
          <p:cNvPr id="5" name="TextBox 4">
            <a:extLst>
              <a:ext uri="{FF2B5EF4-FFF2-40B4-BE49-F238E27FC236}">
                <a16:creationId xmlns:a16="http://schemas.microsoft.com/office/drawing/2014/main" id="{6514AF8C-A410-8231-E0AD-C49EC4CA89B0}"/>
              </a:ext>
            </a:extLst>
          </p:cNvPr>
          <p:cNvSpPr txBox="1"/>
          <p:nvPr/>
        </p:nvSpPr>
        <p:spPr>
          <a:xfrm>
            <a:off x="5029200" y="1582340"/>
            <a:ext cx="3962400" cy="3693319"/>
          </a:xfrm>
          <a:prstGeom prst="rect">
            <a:avLst/>
          </a:prstGeom>
          <a:noFill/>
        </p:spPr>
        <p:txBody>
          <a:bodyPr wrap="square">
            <a:spAutoFit/>
          </a:bodyPr>
          <a:lstStyle/>
          <a:p>
            <a:pPr marL="0" marR="0">
              <a:buNone/>
            </a:pPr>
            <a:r>
              <a:rPr lang="en-US" b="1" u="sng" dirty="0">
                <a:ln>
                  <a:noFill/>
                </a:ln>
                <a:solidFill>
                  <a:srgbClr val="000000"/>
                </a:solidFill>
                <a:effectLst/>
                <a:ea typeface="Arial Unicode MS"/>
                <a:cs typeface="Arial Unicode MS"/>
              </a:rPr>
              <a:t>Pharma Plants</a:t>
            </a:r>
            <a:endParaRPr lang="en-US" dirty="0">
              <a:ln>
                <a:noFill/>
              </a:ln>
              <a:solidFill>
                <a:srgbClr val="000000"/>
              </a:solidFill>
              <a:effectLst/>
              <a:ea typeface="Arial Unicode MS"/>
              <a:cs typeface="Arial Unicode MS"/>
            </a:endParaRPr>
          </a:p>
          <a:p>
            <a:pPr marL="0" marR="0">
              <a:buNone/>
            </a:pPr>
            <a:r>
              <a:rPr lang="en-US" dirty="0">
                <a:ln>
                  <a:noFill/>
                </a:ln>
                <a:solidFill>
                  <a:srgbClr val="000000"/>
                </a:solidFill>
                <a:effectLst/>
                <a:ea typeface="Arial Unicode MS"/>
                <a:cs typeface="Arial Unicode MS"/>
              </a:rPr>
              <a:t>-</a:t>
            </a:r>
            <a:r>
              <a:rPr lang="en-US" dirty="0" err="1">
                <a:ln>
                  <a:noFill/>
                </a:ln>
                <a:solidFill>
                  <a:srgbClr val="000000"/>
                </a:solidFill>
                <a:effectLst/>
                <a:ea typeface="Arial Unicode MS"/>
                <a:cs typeface="Arial Unicode MS"/>
              </a:rPr>
              <a:t>Pharmapack</a:t>
            </a:r>
            <a:r>
              <a:rPr lang="en-US" dirty="0">
                <a:ln>
                  <a:noFill/>
                </a:ln>
                <a:solidFill>
                  <a:srgbClr val="000000"/>
                </a:solidFill>
                <a:effectLst/>
                <a:ea typeface="Arial Unicode MS"/>
                <a:cs typeface="Arial Unicode MS"/>
              </a:rPr>
              <a:t>- Six of October City, Egypt.</a:t>
            </a:r>
          </a:p>
          <a:p>
            <a:pPr marL="0" marR="0">
              <a:buNone/>
            </a:pPr>
            <a:r>
              <a:rPr lang="en-US" dirty="0">
                <a:ln>
                  <a:noFill/>
                </a:ln>
                <a:solidFill>
                  <a:srgbClr val="000000"/>
                </a:solidFill>
                <a:effectLst/>
                <a:ea typeface="Arial Unicode MS"/>
                <a:cs typeface="Arial Unicode MS"/>
              </a:rPr>
              <a:t>-Swiss Pharma-Six of October City, Egypt.</a:t>
            </a:r>
          </a:p>
          <a:p>
            <a:pPr marL="0" marR="0">
              <a:buNone/>
            </a:pPr>
            <a:r>
              <a:rPr lang="en-US" dirty="0">
                <a:ln>
                  <a:noFill/>
                </a:ln>
                <a:solidFill>
                  <a:srgbClr val="000000"/>
                </a:solidFill>
                <a:effectLst/>
                <a:ea typeface="Arial Unicode MS"/>
                <a:cs typeface="Arial Unicode MS"/>
              </a:rPr>
              <a:t>-Trinity Global Factory-Ethiopia.</a:t>
            </a:r>
          </a:p>
          <a:p>
            <a:pPr marL="0" marR="0">
              <a:buNone/>
            </a:pPr>
            <a:r>
              <a:rPr lang="en-US" dirty="0">
                <a:ln>
                  <a:noFill/>
                </a:ln>
                <a:solidFill>
                  <a:srgbClr val="000000"/>
                </a:solidFill>
                <a:effectLst/>
                <a:ea typeface="Arial Unicode MS"/>
                <a:cs typeface="Arial Unicode MS"/>
              </a:rPr>
              <a:t> </a:t>
            </a:r>
          </a:p>
          <a:p>
            <a:pPr marL="0" marR="0">
              <a:buNone/>
            </a:pPr>
            <a:r>
              <a:rPr lang="en-US" b="1" u="sng" dirty="0">
                <a:ln>
                  <a:noFill/>
                </a:ln>
                <a:solidFill>
                  <a:srgbClr val="000000"/>
                </a:solidFill>
                <a:effectLst/>
                <a:ea typeface="Arial Unicode MS"/>
                <a:cs typeface="Arial Unicode MS"/>
              </a:rPr>
              <a:t>Hospitals</a:t>
            </a:r>
            <a:endParaRPr lang="en-US" dirty="0">
              <a:ln>
                <a:noFill/>
              </a:ln>
              <a:solidFill>
                <a:srgbClr val="000000"/>
              </a:solidFill>
              <a:effectLst/>
              <a:ea typeface="Arial Unicode MS"/>
              <a:cs typeface="Arial Unicode MS"/>
            </a:endParaRPr>
          </a:p>
          <a:p>
            <a:pPr marL="0" marR="0">
              <a:buNone/>
            </a:pPr>
            <a:r>
              <a:rPr lang="en-US" dirty="0">
                <a:ln>
                  <a:noFill/>
                </a:ln>
                <a:solidFill>
                  <a:srgbClr val="000000"/>
                </a:solidFill>
                <a:effectLst/>
                <a:ea typeface="Arial Unicode MS"/>
                <a:cs typeface="Arial Unicode MS"/>
              </a:rPr>
              <a:t>-</a:t>
            </a:r>
            <a:r>
              <a:rPr lang="en-US" dirty="0" err="1">
                <a:ln>
                  <a:noFill/>
                </a:ln>
                <a:solidFill>
                  <a:srgbClr val="000000"/>
                </a:solidFill>
                <a:effectLst/>
                <a:ea typeface="Arial Unicode MS"/>
                <a:cs typeface="Arial Unicode MS"/>
              </a:rPr>
              <a:t>AlMaghrabi</a:t>
            </a:r>
            <a:r>
              <a:rPr lang="en-US" dirty="0">
                <a:ln>
                  <a:noFill/>
                </a:ln>
                <a:solidFill>
                  <a:srgbClr val="000000"/>
                </a:solidFill>
                <a:effectLst/>
                <a:ea typeface="Arial Unicode MS"/>
                <a:cs typeface="Arial Unicode MS"/>
              </a:rPr>
              <a:t> Eye Hospital-Cameroon.</a:t>
            </a:r>
          </a:p>
          <a:p>
            <a:pPr marL="0" marR="0">
              <a:buNone/>
            </a:pPr>
            <a:r>
              <a:rPr lang="en-US" dirty="0">
                <a:ln>
                  <a:noFill/>
                </a:ln>
                <a:solidFill>
                  <a:srgbClr val="000000"/>
                </a:solidFill>
                <a:effectLst/>
                <a:ea typeface="Arial Unicode MS"/>
                <a:cs typeface="Arial Unicode MS"/>
              </a:rPr>
              <a:t>-Soliman </a:t>
            </a:r>
            <a:r>
              <a:rPr lang="en-US" dirty="0" err="1">
                <a:ln>
                  <a:noFill/>
                </a:ln>
                <a:solidFill>
                  <a:srgbClr val="000000"/>
                </a:solidFill>
                <a:effectLst/>
                <a:ea typeface="Arial Unicode MS"/>
                <a:cs typeface="Arial Unicode MS"/>
              </a:rPr>
              <a:t>AlHabib</a:t>
            </a:r>
            <a:r>
              <a:rPr lang="en-US" dirty="0">
                <a:ln>
                  <a:noFill/>
                </a:ln>
                <a:solidFill>
                  <a:srgbClr val="000000"/>
                </a:solidFill>
                <a:effectLst/>
                <a:ea typeface="Arial Unicode MS"/>
                <a:cs typeface="Arial Unicode MS"/>
              </a:rPr>
              <a:t> Hospital-Riyadh, KSA.</a:t>
            </a:r>
          </a:p>
          <a:p>
            <a:pPr marL="0" marR="0">
              <a:buNone/>
            </a:pPr>
            <a:r>
              <a:rPr lang="en-US" dirty="0">
                <a:ln>
                  <a:noFill/>
                </a:ln>
                <a:solidFill>
                  <a:srgbClr val="000000"/>
                </a:solidFill>
                <a:effectLst/>
                <a:ea typeface="Arial Unicode MS"/>
                <a:cs typeface="Arial Unicode MS"/>
              </a:rPr>
              <a:t>-Renovation of Kaser AlAini Hospital-Cairo, Egypt.</a:t>
            </a:r>
          </a:p>
          <a:p>
            <a:pPr marL="0" marR="0">
              <a:buNone/>
            </a:pPr>
            <a:r>
              <a:rPr lang="en-US" dirty="0">
                <a:ln>
                  <a:noFill/>
                </a:ln>
                <a:solidFill>
                  <a:srgbClr val="000000"/>
                </a:solidFill>
                <a:effectLst/>
                <a:ea typeface="Arial Unicode MS"/>
                <a:cs typeface="Arial Unicode MS"/>
              </a:rPr>
              <a:t>-Electrical Syndicate Hospital-Cairo, Egypt.</a:t>
            </a:r>
          </a:p>
        </p:txBody>
      </p:sp>
    </p:spTree>
    <p:extLst>
      <p:ext uri="{BB962C8B-B14F-4D97-AF65-F5344CB8AC3E}">
        <p14:creationId xmlns:p14="http://schemas.microsoft.com/office/powerpoint/2010/main" val="426682259"/>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655B4-999F-6235-208E-CB12171D0DD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48AAB6B-80EA-EB12-4215-B1CEB9508F92}"/>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04800" y="0"/>
            <a:ext cx="2824398" cy="979581"/>
          </a:xfrm>
          <a:prstGeom prst="rect">
            <a:avLst/>
          </a:prstGeom>
          <a:noFill/>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9B85B961-BF00-1F04-022D-4E9C963F67C5}"/>
              </a:ext>
            </a:extLst>
          </p:cNvPr>
          <p:cNvSpPr/>
          <p:nvPr/>
        </p:nvSpPr>
        <p:spPr>
          <a:xfrm>
            <a:off x="2992099" y="739744"/>
            <a:ext cx="3159802" cy="479456"/>
          </a:xfrm>
          <a:prstGeom prst="rect">
            <a:avLst/>
          </a:prstGeom>
        </p:spPr>
        <p:txBody>
          <a:bodyPr lIns="0" tIns="0" rIns="0" bIns="0">
            <a:noAutofit/>
          </a:bodyPr>
          <a:lstStyle/>
          <a:p>
            <a:pPr algn="ctr"/>
            <a:r>
              <a:rPr lang="en-US" sz="2400" b="1" dirty="0">
                <a:solidFill>
                  <a:prstClr val="black"/>
                </a:solidFill>
                <a:cs typeface="Arial" pitchFamily="34" charset="0"/>
              </a:rPr>
              <a:t>KEY  PROJECTS - MEP</a:t>
            </a:r>
            <a:r>
              <a:rPr lang="en-US" sz="2400" dirty="0"/>
              <a:t>		</a:t>
            </a:r>
          </a:p>
        </p:txBody>
      </p:sp>
      <p:sp>
        <p:nvSpPr>
          <p:cNvPr id="3" name="TextBox 2">
            <a:extLst>
              <a:ext uri="{FF2B5EF4-FFF2-40B4-BE49-F238E27FC236}">
                <a16:creationId xmlns:a16="http://schemas.microsoft.com/office/drawing/2014/main" id="{198D9380-1318-F3FE-E271-64325200FC71}"/>
              </a:ext>
            </a:extLst>
          </p:cNvPr>
          <p:cNvSpPr txBox="1"/>
          <p:nvPr/>
        </p:nvSpPr>
        <p:spPr>
          <a:xfrm>
            <a:off x="533400" y="1284141"/>
            <a:ext cx="4438650" cy="4801314"/>
          </a:xfrm>
          <a:prstGeom prst="rect">
            <a:avLst/>
          </a:prstGeom>
          <a:noFill/>
        </p:spPr>
        <p:txBody>
          <a:bodyPr wrap="square">
            <a:spAutoFit/>
          </a:bodyPr>
          <a:lstStyle/>
          <a:p>
            <a:r>
              <a:rPr lang="en-US" b="1" u="sng" dirty="0"/>
              <a:t>Residential and Commercial Projects</a:t>
            </a:r>
            <a:endParaRPr lang="en-US" dirty="0"/>
          </a:p>
          <a:p>
            <a:r>
              <a:rPr lang="en-US" dirty="0"/>
              <a:t>-QAFAC Head Office-Doha, Qatar.</a:t>
            </a:r>
          </a:p>
          <a:p>
            <a:r>
              <a:rPr lang="en-US" dirty="0"/>
              <a:t>-Al Wakra Office Building-Qatar.</a:t>
            </a:r>
          </a:p>
          <a:p>
            <a:r>
              <a:rPr lang="en-US" dirty="0"/>
              <a:t>-Al Ashraf Commercial and Residential Tower-Jeddah, KSA.</a:t>
            </a:r>
          </a:p>
          <a:p>
            <a:r>
              <a:rPr lang="en-US" dirty="0"/>
              <a:t>-Zaki Farsi Residential and Commercial Tower-Jeddah, KSA.</a:t>
            </a:r>
          </a:p>
          <a:p>
            <a:r>
              <a:rPr lang="en-US" dirty="0"/>
              <a:t>-Madina International Market-Madina, KSA.</a:t>
            </a:r>
          </a:p>
          <a:p>
            <a:r>
              <a:rPr lang="en-US" dirty="0"/>
              <a:t>-The Fish Market-Jeddah, KSA.</a:t>
            </a:r>
          </a:p>
          <a:p>
            <a:r>
              <a:rPr lang="en-US" dirty="0"/>
              <a:t>-YARU Residential and Commercial Complex-Cairo, Egypt.</a:t>
            </a:r>
          </a:p>
          <a:p>
            <a:r>
              <a:rPr lang="en-US" dirty="0"/>
              <a:t>-Sarai Mall-Cairo, Egypt.</a:t>
            </a:r>
          </a:p>
          <a:p>
            <a:r>
              <a:rPr lang="en-US" dirty="0"/>
              <a:t>-Mirage Mall-Cairo, Egypt.</a:t>
            </a:r>
          </a:p>
          <a:p>
            <a:r>
              <a:rPr lang="en-US" dirty="0"/>
              <a:t>-</a:t>
            </a:r>
            <a:r>
              <a:rPr lang="en-US" dirty="0" err="1"/>
              <a:t>Katameya</a:t>
            </a:r>
            <a:r>
              <a:rPr lang="en-US" dirty="0"/>
              <a:t> Heights-Cairo, Egypt.</a:t>
            </a:r>
          </a:p>
          <a:p>
            <a:r>
              <a:rPr lang="en-US" dirty="0"/>
              <a:t>-</a:t>
            </a:r>
            <a:r>
              <a:rPr lang="en-US" dirty="0" err="1"/>
              <a:t>Katameya</a:t>
            </a:r>
            <a:r>
              <a:rPr lang="en-US" dirty="0"/>
              <a:t> Dunes-Cairo, Egypt.</a:t>
            </a:r>
          </a:p>
          <a:p>
            <a:r>
              <a:rPr lang="en-US" dirty="0"/>
              <a:t>-Oriental Wavers Head Quarters-Cairo, Egypt.</a:t>
            </a:r>
          </a:p>
          <a:p>
            <a:r>
              <a:rPr lang="en-US" dirty="0"/>
              <a:t>-Lafarge Cement Headquarters-Cairo, Egypt.</a:t>
            </a:r>
          </a:p>
        </p:txBody>
      </p:sp>
      <p:sp>
        <p:nvSpPr>
          <p:cNvPr id="5" name="TextBox 4">
            <a:extLst>
              <a:ext uri="{FF2B5EF4-FFF2-40B4-BE49-F238E27FC236}">
                <a16:creationId xmlns:a16="http://schemas.microsoft.com/office/drawing/2014/main" id="{6EC1A23A-EF7A-08EE-880E-DFB1DB9B36D8}"/>
              </a:ext>
            </a:extLst>
          </p:cNvPr>
          <p:cNvSpPr txBox="1"/>
          <p:nvPr/>
        </p:nvSpPr>
        <p:spPr>
          <a:xfrm>
            <a:off x="5029200" y="1284141"/>
            <a:ext cx="4114800" cy="2862322"/>
          </a:xfrm>
          <a:prstGeom prst="rect">
            <a:avLst/>
          </a:prstGeom>
          <a:noFill/>
        </p:spPr>
        <p:txBody>
          <a:bodyPr wrap="square">
            <a:spAutoFit/>
          </a:bodyPr>
          <a:lstStyle/>
          <a:p>
            <a:r>
              <a:rPr lang="en-US" b="1" u="sng" dirty="0"/>
              <a:t>Banks</a:t>
            </a:r>
            <a:endParaRPr lang="en-US" dirty="0"/>
          </a:p>
          <a:p>
            <a:r>
              <a:rPr lang="en-US" dirty="0"/>
              <a:t>-HSBC Bank Headquarters-Cairo, Egypt.</a:t>
            </a:r>
          </a:p>
          <a:p>
            <a:r>
              <a:rPr lang="en-US" dirty="0"/>
              <a:t>-Piraeus Bank Headquarters-Cairo, Egypt.</a:t>
            </a:r>
          </a:p>
          <a:p>
            <a:r>
              <a:rPr lang="en-US" dirty="0"/>
              <a:t>-CIB Bank Headquarters-Cairo-Egypt.</a:t>
            </a:r>
          </a:p>
          <a:p>
            <a:r>
              <a:rPr lang="en-US" dirty="0"/>
              <a:t> </a:t>
            </a:r>
          </a:p>
          <a:p>
            <a:r>
              <a:rPr lang="en-US" b="1" u="sng" dirty="0"/>
              <a:t>Factories</a:t>
            </a:r>
            <a:endParaRPr lang="en-US" dirty="0"/>
          </a:p>
          <a:p>
            <a:r>
              <a:rPr lang="en-US" dirty="0"/>
              <a:t>-Halwani Brothers Factory-Cairo, Egypt.</a:t>
            </a:r>
          </a:p>
          <a:p>
            <a:r>
              <a:rPr lang="en-US" dirty="0"/>
              <a:t>-</a:t>
            </a:r>
            <a:r>
              <a:rPr lang="en-US" dirty="0" err="1"/>
              <a:t>Lonkia</a:t>
            </a:r>
            <a:r>
              <a:rPr lang="en-US" dirty="0"/>
              <a:t> Frozen Fries Factory-Cairo, Egypt.</a:t>
            </a:r>
          </a:p>
          <a:p>
            <a:r>
              <a:rPr lang="en-US" dirty="0"/>
              <a:t>-</a:t>
            </a:r>
            <a:r>
              <a:rPr lang="en-US" dirty="0" err="1"/>
              <a:t>Almaraai</a:t>
            </a:r>
            <a:r>
              <a:rPr lang="en-US" dirty="0"/>
              <a:t> Cradle Milk Factory-Jeddah, KSA.</a:t>
            </a:r>
            <a:endParaRPr lang="en-US" dirty="0">
              <a:ln>
                <a:noFill/>
              </a:ln>
              <a:solidFill>
                <a:srgbClr val="000000"/>
              </a:solidFill>
              <a:effectLst/>
              <a:ea typeface="Arial Unicode MS"/>
              <a:cs typeface="Arial Unicode MS"/>
            </a:endParaRPr>
          </a:p>
        </p:txBody>
      </p:sp>
    </p:spTree>
    <p:extLst>
      <p:ext uri="{BB962C8B-B14F-4D97-AF65-F5344CB8AC3E}">
        <p14:creationId xmlns:p14="http://schemas.microsoft.com/office/powerpoint/2010/main" val="2896439649"/>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85800" y="1752600"/>
            <a:ext cx="7348302" cy="4572000"/>
          </a:xfrm>
          <a:prstGeom prst="rect">
            <a:avLst/>
          </a:prstGeom>
        </p:spPr>
        <p:txBody>
          <a:bodyPr lIns="0" tIns="0" rIns="0" bIns="0">
            <a:noAutofit/>
          </a:bodyPr>
          <a:lstStyle/>
          <a:p>
            <a:pPr algn="just"/>
            <a:r>
              <a:rPr lang="en-US" b="1" u="sng" dirty="0"/>
              <a:t>Quality Policy</a:t>
            </a:r>
            <a:r>
              <a:rPr lang="en-US" dirty="0"/>
              <a:t>		</a:t>
            </a:r>
          </a:p>
          <a:p>
            <a:pPr algn="just"/>
            <a:r>
              <a:rPr lang="en-US" dirty="0"/>
              <a:t>Our Quality Policy is “Do The Job Right The First Time”</a:t>
            </a:r>
          </a:p>
          <a:p>
            <a:pPr algn="just"/>
            <a:endParaRPr lang="en-US" dirty="0"/>
          </a:p>
          <a:p>
            <a:pPr algn="just"/>
            <a:r>
              <a:rPr lang="en-US" b="1" u="sng" dirty="0"/>
              <a:t>Outline of Design Quality Procedures </a:t>
            </a:r>
          </a:p>
          <a:p>
            <a:pPr algn="just"/>
            <a:r>
              <a:rPr lang="en-US" dirty="0"/>
              <a:t>At suitable stages, systematic reviews of design are performed in accordance with project requirements, departmental procedures, and Quality procedures for the following reasons: </a:t>
            </a:r>
          </a:p>
          <a:p>
            <a:pPr algn="just"/>
            <a:r>
              <a:rPr lang="en-US" dirty="0"/>
              <a:t>a) Evaluation of the design against client’s requirements, goals and objectives.</a:t>
            </a:r>
          </a:p>
          <a:p>
            <a:pPr algn="just"/>
            <a:r>
              <a:rPr lang="en-US" dirty="0"/>
              <a:t>b) Identification of any coordination problems and propose necessary actions. </a:t>
            </a:r>
          </a:p>
          <a:p>
            <a:pPr algn="just"/>
            <a:endParaRPr lang="en-US" b="1" u="sng" dirty="0"/>
          </a:p>
          <a:p>
            <a:pPr algn="just"/>
            <a:r>
              <a:rPr lang="en-US" b="1" u="sng" dirty="0"/>
              <a:t>Design Verification </a:t>
            </a:r>
          </a:p>
          <a:p>
            <a:pPr algn="just"/>
            <a:r>
              <a:rPr lang="en-US" dirty="0"/>
              <a:t>Verification is performed in accordance with project requirements and the appropriate departmental and/or Quality procedures to ensure that the design and development outputs have met the design and development input requirements. Records of the results of the verification and any necessary actions are maintained. </a:t>
            </a:r>
          </a:p>
        </p:txBody>
      </p:sp>
      <p:pic>
        <p:nvPicPr>
          <p:cNvPr id="6" name="Picture 5">
            <a:extLst>
              <a:ext uri="{FF2B5EF4-FFF2-40B4-BE49-F238E27FC236}">
                <a16:creationId xmlns:a16="http://schemas.microsoft.com/office/drawing/2014/main" id="{CB4667F0-8A1C-46F9-B1DC-225105EF978A}"/>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04800" y="0"/>
            <a:ext cx="2824398" cy="979581"/>
          </a:xfrm>
          <a:prstGeom prst="rect">
            <a:avLst/>
          </a:prstGeom>
          <a:noFill/>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1C60125D-E207-4D6B-A903-02DEB2B546D4}"/>
              </a:ext>
            </a:extLst>
          </p:cNvPr>
          <p:cNvSpPr/>
          <p:nvPr/>
        </p:nvSpPr>
        <p:spPr>
          <a:xfrm>
            <a:off x="2419978" y="979581"/>
            <a:ext cx="4304043" cy="565837"/>
          </a:xfrm>
          <a:prstGeom prst="rect">
            <a:avLst/>
          </a:prstGeom>
        </p:spPr>
        <p:txBody>
          <a:bodyPr lIns="0" tIns="0" rIns="0" bIns="0">
            <a:noAutofit/>
          </a:bodyPr>
          <a:lstStyle/>
          <a:p>
            <a:pPr algn="ctr"/>
            <a:r>
              <a:rPr lang="en-US" sz="2400" b="1" u="sng" dirty="0" err="1"/>
              <a:t>Fassiela’s</a:t>
            </a:r>
            <a:r>
              <a:rPr lang="en-US" sz="2400" b="1" u="sng" dirty="0"/>
              <a:t>  Policies &amp; Procedures</a:t>
            </a:r>
          </a:p>
        </p:txBody>
      </p:sp>
    </p:spTree>
    <p:extLst>
      <p:ext uri="{BB962C8B-B14F-4D97-AF65-F5344CB8AC3E}">
        <p14:creationId xmlns:p14="http://schemas.microsoft.com/office/powerpoint/2010/main" val="1128460305"/>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54051E-6E56-4603-89E3-19990974C079}"/>
              </a:ext>
            </a:extLst>
          </p:cNvPr>
          <p:cNvSpPr>
            <a:spLocks noGrp="1"/>
          </p:cNvSpPr>
          <p:nvPr>
            <p:ph idx="1"/>
          </p:nvPr>
        </p:nvSpPr>
        <p:spPr>
          <a:xfrm>
            <a:off x="647700" y="1219200"/>
            <a:ext cx="7848600" cy="4191000"/>
          </a:xfrm>
        </p:spPr>
        <p:txBody>
          <a:bodyPr>
            <a:normAutofit/>
          </a:bodyPr>
          <a:lstStyle/>
          <a:p>
            <a:pPr marL="0" indent="0" algn="just">
              <a:buNone/>
            </a:pPr>
            <a:r>
              <a:rPr lang="en-US" sz="1800" b="1" u="sng" dirty="0">
                <a:solidFill>
                  <a:schemeClr val="tx1"/>
                </a:solidFill>
              </a:rPr>
              <a:t>Design Validation </a:t>
            </a:r>
          </a:p>
          <a:p>
            <a:pPr marL="0" indent="0" algn="just">
              <a:buNone/>
            </a:pPr>
            <a:r>
              <a:rPr lang="en-US" sz="1800" dirty="0">
                <a:solidFill>
                  <a:schemeClr val="tx1"/>
                </a:solidFill>
              </a:rPr>
              <a:t>Design validation is performed, as necessary, to ensure that the resulting product and/or service is capable of meeting the requirements for the specified application or intended use, where known. Wherever practicable, validation is completed prior to the delivery or implementation of the product and/or service. </a:t>
            </a:r>
          </a:p>
          <a:p>
            <a:pPr marL="0" indent="0" algn="just">
              <a:buNone/>
            </a:pPr>
            <a:r>
              <a:rPr lang="en-US" sz="1800" dirty="0">
                <a:solidFill>
                  <a:schemeClr val="tx1"/>
                </a:solidFill>
              </a:rPr>
              <a:t>Records of the results of validation and any necessary actions are maintained. </a:t>
            </a:r>
          </a:p>
          <a:p>
            <a:pPr marL="0" indent="0" algn="just">
              <a:buNone/>
            </a:pPr>
            <a:r>
              <a:rPr lang="en-US" sz="1800" b="1" u="sng" dirty="0">
                <a:solidFill>
                  <a:schemeClr val="tx1"/>
                </a:solidFill>
              </a:rPr>
              <a:t> Control of Design Changes </a:t>
            </a:r>
          </a:p>
          <a:p>
            <a:pPr marL="0" indent="0" algn="just">
              <a:buNone/>
            </a:pPr>
            <a:r>
              <a:rPr lang="en-US" sz="1800" dirty="0">
                <a:solidFill>
                  <a:schemeClr val="tx1"/>
                </a:solidFill>
              </a:rPr>
              <a:t>Design changes are identified, and records maintained. The changes are reviewed, verified, and validated, as appropriate, and approved before implementation. The review of design and development changes includes evaluation of the effect of the changes on interfacing disciplines and products and/or services already delivered. </a:t>
            </a:r>
          </a:p>
          <a:p>
            <a:pPr marL="0" indent="0" algn="just">
              <a:buNone/>
            </a:pPr>
            <a:r>
              <a:rPr lang="en-US" sz="1800" dirty="0">
                <a:solidFill>
                  <a:schemeClr val="tx1"/>
                </a:solidFill>
              </a:rPr>
              <a:t>Records of the results of the review of changes and any necessary actions are maintained.</a:t>
            </a:r>
            <a:endParaRPr lang="en-US" dirty="0"/>
          </a:p>
          <a:p>
            <a:pPr marL="0" indent="0">
              <a:buNone/>
            </a:pPr>
            <a:endParaRPr lang="en-US" dirty="0"/>
          </a:p>
        </p:txBody>
      </p:sp>
      <p:pic>
        <p:nvPicPr>
          <p:cNvPr id="4" name="Picture 3">
            <a:extLst>
              <a:ext uri="{FF2B5EF4-FFF2-40B4-BE49-F238E27FC236}">
                <a16:creationId xmlns:a16="http://schemas.microsoft.com/office/drawing/2014/main" id="{FDE6E86B-325F-4CD8-AE24-1894F5BC8A84}"/>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81000" y="0"/>
            <a:ext cx="2824398" cy="9795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19637050"/>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39CF8E5D-E9A1-479E-8845-3D6633099D4F}"/>
              </a:ext>
            </a:extLst>
          </p:cNvPr>
          <p:cNvSpPr txBox="1"/>
          <p:nvPr/>
        </p:nvSpPr>
        <p:spPr>
          <a:xfrm>
            <a:off x="571500" y="1397921"/>
            <a:ext cx="8001000" cy="2308324"/>
          </a:xfrm>
          <a:prstGeom prst="rect">
            <a:avLst/>
          </a:prstGeom>
          <a:noFill/>
        </p:spPr>
        <p:txBody>
          <a:bodyPr wrap="square" rtlCol="0">
            <a:spAutoFit/>
          </a:bodyPr>
          <a:lstStyle/>
          <a:p>
            <a:pPr algn="just"/>
            <a:r>
              <a:rPr lang="en-US" dirty="0"/>
              <a:t>Tarek Eweida, </a:t>
            </a:r>
            <a:r>
              <a:rPr lang="en-US" dirty="0" err="1"/>
              <a:t>Bsc</a:t>
            </a:r>
            <a:r>
              <a:rPr lang="en-US" dirty="0"/>
              <a:t>, MBA, PMP, STP is an Experienced Head with a demonstrated history of working in the civil engineering industry. Tarek Eweida </a:t>
            </a:r>
            <a:r>
              <a:rPr lang="en-GB" dirty="0"/>
              <a:t>was at Senior Management level in International Companies Such as: Parsons &amp; Louis Berger. </a:t>
            </a:r>
            <a:endParaRPr lang="en-US" dirty="0"/>
          </a:p>
          <a:p>
            <a:pPr algn="just"/>
            <a:r>
              <a:rPr lang="en-US" dirty="0"/>
              <a:t>Tarek Eweida holds a BSc. In Civil Engineering from Cairo University, an MBA from the University of Cumbria-UK, a Project Management Professional (PMP) accreditation from PMI, USA, an Orange Badge Sustainable Transportation Professional (STP) accreditation from the </a:t>
            </a:r>
            <a:r>
              <a:rPr lang="en-US" dirty="0" err="1"/>
              <a:t>Greenroads</a:t>
            </a:r>
            <a:r>
              <a:rPr lang="en-US" dirty="0"/>
              <a:t> Foundation, USA and an </a:t>
            </a:r>
            <a:r>
              <a:rPr lang="en-US" dirty="0" err="1"/>
              <a:t>iRAP</a:t>
            </a:r>
            <a:r>
              <a:rPr lang="en-US" dirty="0"/>
              <a:t>  Accredited Supplier</a:t>
            </a:r>
          </a:p>
        </p:txBody>
      </p:sp>
      <p:pic>
        <p:nvPicPr>
          <p:cNvPr id="15" name="Picture 14">
            <a:extLst>
              <a:ext uri="{FF2B5EF4-FFF2-40B4-BE49-F238E27FC236}">
                <a16:creationId xmlns:a16="http://schemas.microsoft.com/office/drawing/2014/main" id="{1F94C891-7A10-4BA0-9CFA-E0F65C380E06}"/>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11231" y="0"/>
            <a:ext cx="2824398" cy="979581"/>
          </a:xfrm>
          <a:prstGeom prst="rect">
            <a:avLst/>
          </a:prstGeom>
          <a:noFill/>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EA4B39FE-934C-476A-9AC3-230888568945}"/>
              </a:ext>
            </a:extLst>
          </p:cNvPr>
          <p:cNvSpPr/>
          <p:nvPr/>
        </p:nvSpPr>
        <p:spPr>
          <a:xfrm>
            <a:off x="2992099" y="573794"/>
            <a:ext cx="3159802" cy="790861"/>
          </a:xfrm>
          <a:prstGeom prst="rect">
            <a:avLst/>
          </a:prstGeom>
        </p:spPr>
        <p:txBody>
          <a:bodyPr lIns="0" tIns="0" rIns="0" bIns="0">
            <a:noAutofit/>
          </a:bodyPr>
          <a:lstStyle/>
          <a:p>
            <a:pPr algn="ctr"/>
            <a:r>
              <a:rPr lang="en-US" b="1" u="sng" dirty="0"/>
              <a:t>Brief About our Founder :</a:t>
            </a:r>
          </a:p>
          <a:p>
            <a:pPr algn="ctr"/>
            <a:r>
              <a:rPr lang="en-US" b="1" u="sng" dirty="0"/>
              <a:t>Eng. Tarek </a:t>
            </a:r>
            <a:r>
              <a:rPr lang="en-US" b="1" u="sng" dirty="0" err="1"/>
              <a:t>Eweida</a:t>
            </a:r>
            <a:endParaRPr lang="en-US" b="1" u="sng" dirty="0"/>
          </a:p>
          <a:p>
            <a:pPr algn="ctr"/>
            <a:r>
              <a:rPr lang="en-US" b="1" u="sng" dirty="0"/>
              <a:t>Managing Director</a:t>
            </a:r>
          </a:p>
          <a:p>
            <a:pPr marL="1827213"/>
            <a:endParaRPr lang="en-US" sz="1600" b="1" u="sng" dirty="0"/>
          </a:p>
          <a:p>
            <a:pPr marL="1827213"/>
            <a:endParaRPr lang="en-US" sz="1100" dirty="0"/>
          </a:p>
          <a:p>
            <a:pPr marL="1827213"/>
            <a:r>
              <a:rPr lang="en-US" sz="1100" dirty="0"/>
              <a:t>			</a:t>
            </a:r>
          </a:p>
        </p:txBody>
      </p:sp>
      <p:pic>
        <p:nvPicPr>
          <p:cNvPr id="4" name="Picture 3" descr="A person wearing a suit and tie&#10;&#10;Description automatically generated">
            <a:extLst>
              <a:ext uri="{FF2B5EF4-FFF2-40B4-BE49-F238E27FC236}">
                <a16:creationId xmlns:a16="http://schemas.microsoft.com/office/drawing/2014/main" id="{DE175FC4-5960-4410-881F-3F5EC7B687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9200" y="135178"/>
            <a:ext cx="966727" cy="1232692"/>
          </a:xfrm>
          <a:prstGeom prst="rect">
            <a:avLst/>
          </a:prstGeom>
        </p:spPr>
      </p:pic>
      <p:pic>
        <p:nvPicPr>
          <p:cNvPr id="1026" name="Picture 2">
            <a:extLst>
              <a:ext uri="{FF2B5EF4-FFF2-40B4-BE49-F238E27FC236}">
                <a16:creationId xmlns:a16="http://schemas.microsoft.com/office/drawing/2014/main" id="{BBB82A52-F748-474F-885F-F5D08B6C784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7000"/>
                    </a14:imgEffect>
                  </a14:imgLayer>
                </a14:imgProps>
              </a:ext>
              <a:ext uri="{28A0092B-C50C-407E-A947-70E740481C1C}">
                <a14:useLocalDpi xmlns:a14="http://schemas.microsoft.com/office/drawing/2010/main" val="0"/>
              </a:ext>
            </a:extLst>
          </a:blip>
          <a:srcRect/>
          <a:stretch>
            <a:fillRect/>
          </a:stretch>
        </p:blipFill>
        <p:spPr bwMode="auto">
          <a:xfrm>
            <a:off x="7389200" y="3809999"/>
            <a:ext cx="921783" cy="130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20503A6-D8A3-89AE-79B8-B6DC33DFA63D}"/>
              </a:ext>
            </a:extLst>
          </p:cNvPr>
          <p:cNvSpPr/>
          <p:nvPr/>
        </p:nvSpPr>
        <p:spPr>
          <a:xfrm>
            <a:off x="2992099" y="4141779"/>
            <a:ext cx="3159802" cy="607104"/>
          </a:xfrm>
          <a:prstGeom prst="rect">
            <a:avLst/>
          </a:prstGeom>
        </p:spPr>
        <p:txBody>
          <a:bodyPr lIns="0" tIns="0" rIns="0" bIns="0">
            <a:noAutofit/>
          </a:bodyPr>
          <a:lstStyle/>
          <a:p>
            <a:pPr algn="ctr"/>
            <a:r>
              <a:rPr lang="en-US" b="1" u="sng" dirty="0"/>
              <a:t>Brief About our GM :</a:t>
            </a:r>
          </a:p>
          <a:p>
            <a:pPr algn="ctr"/>
            <a:r>
              <a:rPr lang="en-US" b="1" u="sng" dirty="0"/>
              <a:t>Eng. Amr A. Hemade</a:t>
            </a:r>
            <a:endParaRPr lang="en-US" sz="1600" b="1" u="sng" dirty="0"/>
          </a:p>
          <a:p>
            <a:pPr marL="1827213"/>
            <a:endParaRPr lang="en-US" sz="1100" dirty="0"/>
          </a:p>
          <a:p>
            <a:pPr marL="1827213"/>
            <a:r>
              <a:rPr lang="en-US" sz="1100" dirty="0"/>
              <a:t>			</a:t>
            </a:r>
          </a:p>
        </p:txBody>
      </p:sp>
      <p:sp>
        <p:nvSpPr>
          <p:cNvPr id="5" name="TextBox 4">
            <a:extLst>
              <a:ext uri="{FF2B5EF4-FFF2-40B4-BE49-F238E27FC236}">
                <a16:creationId xmlns:a16="http://schemas.microsoft.com/office/drawing/2014/main" id="{2E36294D-E21F-4115-B205-612DAC3438AE}"/>
              </a:ext>
            </a:extLst>
          </p:cNvPr>
          <p:cNvSpPr txBox="1"/>
          <p:nvPr/>
        </p:nvSpPr>
        <p:spPr>
          <a:xfrm>
            <a:off x="487418" y="5080662"/>
            <a:ext cx="8433365" cy="1477328"/>
          </a:xfrm>
          <a:prstGeom prst="rect">
            <a:avLst/>
          </a:prstGeom>
          <a:noFill/>
        </p:spPr>
        <p:txBody>
          <a:bodyPr wrap="square" rtlCol="0">
            <a:spAutoFit/>
          </a:bodyPr>
          <a:lstStyle/>
          <a:p>
            <a:pPr algn="just"/>
            <a:r>
              <a:rPr lang="en-GB" dirty="0"/>
              <a:t>Throughout 27 years of experience in the infrastructure design and construction field, Amr was involved with International Companies Such as: Parsons, GHD, AECOM, EMAAR, MIDMAC, </a:t>
            </a:r>
            <a:r>
              <a:rPr lang="en-GB" dirty="0" err="1"/>
              <a:t>Yuksel</a:t>
            </a:r>
            <a:r>
              <a:rPr lang="en-GB" dirty="0"/>
              <a:t>, Vinci, </a:t>
            </a:r>
            <a:r>
              <a:rPr lang="en-GB" dirty="0" err="1"/>
              <a:t>Archirodon</a:t>
            </a:r>
            <a:r>
              <a:rPr lang="en-GB" dirty="0"/>
              <a:t> Group &amp; the USD AID program. Amr </a:t>
            </a:r>
            <a:r>
              <a:rPr lang="en-US" dirty="0"/>
              <a:t>holds a BSc. In Civil Engineering from Cairo University</a:t>
            </a:r>
          </a:p>
          <a:p>
            <a:pPr algn="just"/>
            <a:r>
              <a:rPr lang="en-GB" dirty="0"/>
              <a:t> </a:t>
            </a:r>
            <a:endParaRPr lang="en-US" dirty="0"/>
          </a:p>
        </p:txBody>
      </p:sp>
    </p:spTree>
    <p:extLst>
      <p:ext uri="{BB962C8B-B14F-4D97-AF65-F5344CB8AC3E}">
        <p14:creationId xmlns:p14="http://schemas.microsoft.com/office/powerpoint/2010/main" val="2766538320"/>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BCC4BF-C1B7-4530-8EFD-7187B1406208}"/>
              </a:ext>
            </a:extLst>
          </p:cNvPr>
          <p:cNvSpPr/>
          <p:nvPr/>
        </p:nvSpPr>
        <p:spPr>
          <a:xfrm>
            <a:off x="4020799" y="3112162"/>
            <a:ext cx="1102401" cy="633676"/>
          </a:xfrm>
          <a:prstGeom prst="rect">
            <a:avLst/>
          </a:prstGeom>
        </p:spPr>
        <p:txBody>
          <a:bodyPr lIns="0" tIns="0" rIns="0" bIns="0">
            <a:noAutofit/>
          </a:bodyPr>
          <a:lstStyle/>
          <a:p>
            <a:pPr algn="ctr"/>
            <a:r>
              <a:rPr lang="en-US" sz="3600" b="1" u="sng" dirty="0"/>
              <a:t>UAE</a:t>
            </a:r>
            <a:endParaRPr lang="en-US" sz="1100" dirty="0"/>
          </a:p>
        </p:txBody>
      </p:sp>
      <p:pic>
        <p:nvPicPr>
          <p:cNvPr id="2" name="Picture 1">
            <a:extLst>
              <a:ext uri="{FF2B5EF4-FFF2-40B4-BE49-F238E27FC236}">
                <a16:creationId xmlns:a16="http://schemas.microsoft.com/office/drawing/2014/main" id="{C8A18A3D-B140-FC44-702B-FFEB824CADC9}"/>
              </a:ext>
            </a:extLst>
          </p:cNvPr>
          <p:cNvPicPr>
            <a:picLocks noChangeAspect="1"/>
          </p:cNvPicPr>
          <p:nvPr/>
        </p:nvPicPr>
        <p:blipFill>
          <a:blip r:embed="rId2"/>
          <a:stretch>
            <a:fillRect/>
          </a:stretch>
        </p:blipFill>
        <p:spPr>
          <a:xfrm>
            <a:off x="304800" y="-3810"/>
            <a:ext cx="2822693" cy="981541"/>
          </a:xfrm>
          <a:prstGeom prst="rect">
            <a:avLst/>
          </a:prstGeom>
        </p:spPr>
      </p:pic>
    </p:spTree>
    <p:extLst>
      <p:ext uri="{BB962C8B-B14F-4D97-AF65-F5344CB8AC3E}">
        <p14:creationId xmlns:p14="http://schemas.microsoft.com/office/powerpoint/2010/main" val="2329157352"/>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7927177-EAD5-489D-8777-F86A8803855C}"/>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04800" y="3399"/>
            <a:ext cx="2824398" cy="979581"/>
          </a:xfrm>
          <a:prstGeom prst="rect">
            <a:avLst/>
          </a:prstGeom>
          <a:noFill/>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20FFC610-7ACE-7228-E8C3-7A8415072F34}"/>
              </a:ext>
            </a:extLst>
          </p:cNvPr>
          <p:cNvSpPr/>
          <p:nvPr/>
        </p:nvSpPr>
        <p:spPr>
          <a:xfrm>
            <a:off x="3854864" y="563880"/>
            <a:ext cx="1434272" cy="533400"/>
          </a:xfrm>
          <a:prstGeom prst="rect">
            <a:avLst/>
          </a:prstGeom>
        </p:spPr>
        <p:txBody>
          <a:bodyPr lIns="0" tIns="0" rIns="0" bIns="0">
            <a:noAutofit/>
          </a:bodyPr>
          <a:lstStyle/>
          <a:p>
            <a:pPr algn="ctr"/>
            <a:r>
              <a:rPr lang="en-US" sz="2400" b="1" u="sng" dirty="0" err="1"/>
              <a:t>iRAP</a:t>
            </a:r>
            <a:endParaRPr lang="en-US" sz="1050" dirty="0"/>
          </a:p>
        </p:txBody>
      </p:sp>
      <p:pic>
        <p:nvPicPr>
          <p:cNvPr id="6" name="Picture 5">
            <a:extLst>
              <a:ext uri="{FF2B5EF4-FFF2-40B4-BE49-F238E27FC236}">
                <a16:creationId xmlns:a16="http://schemas.microsoft.com/office/drawing/2014/main" id="{650EADDF-A7C3-D902-62C7-F5F692DEC03E}"/>
              </a:ext>
            </a:extLst>
          </p:cNvPr>
          <p:cNvPicPr>
            <a:picLocks noChangeAspect="1"/>
          </p:cNvPicPr>
          <p:nvPr/>
        </p:nvPicPr>
        <p:blipFill>
          <a:blip r:embed="rId3"/>
          <a:stretch>
            <a:fillRect/>
          </a:stretch>
        </p:blipFill>
        <p:spPr>
          <a:xfrm>
            <a:off x="2521364" y="1066800"/>
            <a:ext cx="4101272" cy="5508763"/>
          </a:xfrm>
          <a:prstGeom prst="rect">
            <a:avLst/>
          </a:prstGeom>
        </p:spPr>
      </p:pic>
    </p:spTree>
    <p:extLst>
      <p:ext uri="{BB962C8B-B14F-4D97-AF65-F5344CB8AC3E}">
        <p14:creationId xmlns:p14="http://schemas.microsoft.com/office/powerpoint/2010/main" val="256493204"/>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8AD6D738-9E98-42A8-BE98-746E35F7DC89}"/>
              </a:ext>
            </a:extLst>
          </p:cNvPr>
          <p:cNvSpPr/>
          <p:nvPr/>
        </p:nvSpPr>
        <p:spPr>
          <a:xfrm>
            <a:off x="304800" y="380120"/>
            <a:ext cx="2249687" cy="2133600"/>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C69C2A0-E0BD-43B1-BA5F-98C02359CF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14800" y="197388"/>
            <a:ext cx="4227312" cy="2979565"/>
          </a:xfrm>
          <a:prstGeom prst="rect">
            <a:avLst/>
          </a:prstGeom>
        </p:spPr>
      </p:pic>
      <p:pic>
        <p:nvPicPr>
          <p:cNvPr id="2" name="Picture 1">
            <a:extLst>
              <a:ext uri="{FF2B5EF4-FFF2-40B4-BE49-F238E27FC236}">
                <a16:creationId xmlns:a16="http://schemas.microsoft.com/office/drawing/2014/main" id="{5BA04BD1-0A65-47DB-83FB-5DABE318B56E}"/>
              </a:ext>
            </a:extLst>
          </p:cNvPr>
          <p:cNvPicPr>
            <a:picLocks noChangeAspect="1"/>
          </p:cNvPicPr>
          <p:nvPr/>
        </p:nvPicPr>
        <p:blipFill>
          <a:blip r:embed="rId3"/>
          <a:stretch>
            <a:fillRect/>
          </a:stretch>
        </p:blipFill>
        <p:spPr>
          <a:xfrm>
            <a:off x="801887" y="3176955"/>
            <a:ext cx="4532113" cy="3094928"/>
          </a:xfrm>
          <a:prstGeom prst="rect">
            <a:avLst/>
          </a:prstGeom>
        </p:spPr>
      </p:pic>
      <p:sp>
        <p:nvSpPr>
          <p:cNvPr id="5" name="Rectangle 4">
            <a:extLst>
              <a:ext uri="{FF2B5EF4-FFF2-40B4-BE49-F238E27FC236}">
                <a16:creationId xmlns:a16="http://schemas.microsoft.com/office/drawing/2014/main" id="{51692EE6-A7CC-4D40-AD80-D773B3334DF9}"/>
              </a:ext>
            </a:extLst>
          </p:cNvPr>
          <p:cNvSpPr/>
          <p:nvPr/>
        </p:nvSpPr>
        <p:spPr>
          <a:xfrm>
            <a:off x="304800" y="609600"/>
            <a:ext cx="2249687" cy="1904120"/>
          </a:xfrm>
          <a:prstGeom prst="rect">
            <a:avLst/>
          </a:prstGeom>
        </p:spPr>
        <p:txBody>
          <a:bodyPr lIns="0" tIns="0" rIns="0" bIns="0">
            <a:noAutofit/>
          </a:bodyPr>
          <a:lstStyle/>
          <a:p>
            <a:pPr algn="ctr"/>
            <a:endParaRPr lang="en-US" sz="1400" b="1" u="sng" dirty="0"/>
          </a:p>
          <a:p>
            <a:pPr algn="ctr"/>
            <a:r>
              <a:rPr lang="en-US" sz="1400" dirty="0"/>
              <a:t>Tarek </a:t>
            </a:r>
            <a:r>
              <a:rPr lang="en-US" sz="1400" dirty="0" err="1"/>
              <a:t>Eweida</a:t>
            </a:r>
            <a:r>
              <a:rPr lang="en-US" sz="1400" dirty="0"/>
              <a:t> is the </a:t>
            </a:r>
          </a:p>
          <a:p>
            <a:pPr algn="ctr"/>
            <a:r>
              <a:rPr lang="en-US" sz="1400" dirty="0"/>
              <a:t>only accredited Sustainable </a:t>
            </a:r>
          </a:p>
          <a:p>
            <a:pPr algn="ctr"/>
            <a:r>
              <a:rPr lang="en-US" sz="1400" dirty="0"/>
              <a:t>Transportation Professional  (STP) in Egypt by Green roads Association, USA</a:t>
            </a:r>
          </a:p>
          <a:p>
            <a:pPr marL="1827213"/>
            <a:endParaRPr lang="en-US" sz="1100" dirty="0"/>
          </a:p>
          <a:p>
            <a:pPr marL="1827213"/>
            <a:r>
              <a:rPr lang="en-US" sz="1100" dirty="0"/>
              <a:t>		</a:t>
            </a:r>
          </a:p>
        </p:txBody>
      </p:sp>
      <p:sp>
        <p:nvSpPr>
          <p:cNvPr id="6" name="Rectangle 5">
            <a:extLst>
              <a:ext uri="{FF2B5EF4-FFF2-40B4-BE49-F238E27FC236}">
                <a16:creationId xmlns:a16="http://schemas.microsoft.com/office/drawing/2014/main" id="{2C7D90A1-7716-4684-A98F-A570E57558F8}"/>
              </a:ext>
            </a:extLst>
          </p:cNvPr>
          <p:cNvSpPr/>
          <p:nvPr/>
        </p:nvSpPr>
        <p:spPr>
          <a:xfrm>
            <a:off x="412711" y="6508069"/>
            <a:ext cx="4664553" cy="289747"/>
          </a:xfrm>
          <a:prstGeom prst="rect">
            <a:avLst/>
          </a:prstGeom>
        </p:spPr>
        <p:txBody>
          <a:bodyPr lIns="0" tIns="0" rIns="0" bIns="0">
            <a:noAutofit/>
          </a:bodyPr>
          <a:lstStyle/>
          <a:p>
            <a:pPr algn="ctr"/>
            <a:r>
              <a:rPr lang="en-US" sz="1600" b="1" u="sng" dirty="0"/>
              <a:t>https://www.greenroads.org/stpdirectory</a:t>
            </a:r>
          </a:p>
          <a:p>
            <a:pPr marL="1827213"/>
            <a:endParaRPr lang="en-US" sz="1600" b="1" u="sng" dirty="0"/>
          </a:p>
          <a:p>
            <a:pPr marL="1827213"/>
            <a:endParaRPr lang="en-US" sz="1100" dirty="0"/>
          </a:p>
          <a:p>
            <a:pPr marL="1827213"/>
            <a:r>
              <a:rPr lang="en-US" sz="1100" dirty="0"/>
              <a:t>			</a:t>
            </a:r>
          </a:p>
        </p:txBody>
      </p:sp>
    </p:spTree>
    <p:extLst>
      <p:ext uri="{BB962C8B-B14F-4D97-AF65-F5344CB8AC3E}">
        <p14:creationId xmlns:p14="http://schemas.microsoft.com/office/powerpoint/2010/main" val="313946819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693D7-6932-FED8-EC5F-0E0F02802CE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4898EE0-5C3D-3C2C-7814-B315DD2551F1}"/>
              </a:ext>
            </a:extLst>
          </p:cNvPr>
          <p:cNvPicPr>
            <a:picLocks noChangeAspect="1"/>
          </p:cNvPicPr>
          <p:nvPr/>
        </p:nvPicPr>
        <p:blipFill>
          <a:blip r:embed="rId2"/>
          <a:stretch>
            <a:fillRect/>
          </a:stretch>
        </p:blipFill>
        <p:spPr>
          <a:xfrm>
            <a:off x="354330" y="24512"/>
            <a:ext cx="2822693" cy="981541"/>
          </a:xfrm>
          <a:prstGeom prst="rect">
            <a:avLst/>
          </a:prstGeom>
        </p:spPr>
      </p:pic>
      <p:sp>
        <p:nvSpPr>
          <p:cNvPr id="3" name="Rectangle 2">
            <a:extLst>
              <a:ext uri="{FF2B5EF4-FFF2-40B4-BE49-F238E27FC236}">
                <a16:creationId xmlns:a16="http://schemas.microsoft.com/office/drawing/2014/main" id="{3E0FCFE6-1855-9516-698D-D68A4146EBC9}"/>
              </a:ext>
            </a:extLst>
          </p:cNvPr>
          <p:cNvSpPr/>
          <p:nvPr/>
        </p:nvSpPr>
        <p:spPr>
          <a:xfrm>
            <a:off x="3046287" y="574697"/>
            <a:ext cx="2822693" cy="533400"/>
          </a:xfrm>
          <a:prstGeom prst="rect">
            <a:avLst/>
          </a:prstGeom>
        </p:spPr>
        <p:txBody>
          <a:bodyPr lIns="0" tIns="0" rIns="0" bIns="0">
            <a:noAutofit/>
          </a:bodyPr>
          <a:lstStyle/>
          <a:p>
            <a:pPr algn="ctr"/>
            <a:r>
              <a:rPr lang="en-US" sz="2400" b="1" u="sng" dirty="0"/>
              <a:t>DM - Roads</a:t>
            </a:r>
            <a:endParaRPr lang="en-US" sz="1100" dirty="0"/>
          </a:p>
        </p:txBody>
      </p:sp>
      <p:pic>
        <p:nvPicPr>
          <p:cNvPr id="6" name="Picture 5">
            <a:extLst>
              <a:ext uri="{FF2B5EF4-FFF2-40B4-BE49-F238E27FC236}">
                <a16:creationId xmlns:a16="http://schemas.microsoft.com/office/drawing/2014/main" id="{ED230FC2-D09A-62C0-59B7-1A8D4C147806}"/>
              </a:ext>
            </a:extLst>
          </p:cNvPr>
          <p:cNvPicPr>
            <a:picLocks noChangeAspect="1"/>
          </p:cNvPicPr>
          <p:nvPr/>
        </p:nvPicPr>
        <p:blipFill>
          <a:blip r:embed="rId3"/>
          <a:stretch>
            <a:fillRect/>
          </a:stretch>
        </p:blipFill>
        <p:spPr>
          <a:xfrm>
            <a:off x="564784" y="1210141"/>
            <a:ext cx="7785700" cy="5329205"/>
          </a:xfrm>
          <a:prstGeom prst="rect">
            <a:avLst/>
          </a:prstGeom>
        </p:spPr>
      </p:pic>
    </p:spTree>
    <p:extLst>
      <p:ext uri="{BB962C8B-B14F-4D97-AF65-F5344CB8AC3E}">
        <p14:creationId xmlns:p14="http://schemas.microsoft.com/office/powerpoint/2010/main" val="1451679253"/>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3EAFD-BA14-B012-2868-5879E46D4BC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8DC5BD8-BD83-275B-1956-BC7D9D6D5C6A}"/>
              </a:ext>
            </a:extLst>
          </p:cNvPr>
          <p:cNvPicPr>
            <a:picLocks noChangeAspect="1"/>
          </p:cNvPicPr>
          <p:nvPr/>
        </p:nvPicPr>
        <p:blipFill>
          <a:blip r:embed="rId2"/>
          <a:stretch>
            <a:fillRect/>
          </a:stretch>
        </p:blipFill>
        <p:spPr>
          <a:xfrm>
            <a:off x="381001" y="-3091"/>
            <a:ext cx="2822693" cy="981541"/>
          </a:xfrm>
          <a:prstGeom prst="rect">
            <a:avLst/>
          </a:prstGeom>
        </p:spPr>
      </p:pic>
      <p:sp>
        <p:nvSpPr>
          <p:cNvPr id="3" name="Rectangle 2">
            <a:extLst>
              <a:ext uri="{FF2B5EF4-FFF2-40B4-BE49-F238E27FC236}">
                <a16:creationId xmlns:a16="http://schemas.microsoft.com/office/drawing/2014/main" id="{1A5130B7-617E-9D1E-0704-AA61B2C9E004}"/>
              </a:ext>
            </a:extLst>
          </p:cNvPr>
          <p:cNvSpPr/>
          <p:nvPr/>
        </p:nvSpPr>
        <p:spPr>
          <a:xfrm>
            <a:off x="3087747" y="487679"/>
            <a:ext cx="2968506" cy="457200"/>
          </a:xfrm>
          <a:prstGeom prst="rect">
            <a:avLst/>
          </a:prstGeom>
        </p:spPr>
        <p:txBody>
          <a:bodyPr lIns="0" tIns="0" rIns="0" bIns="0">
            <a:noAutofit/>
          </a:bodyPr>
          <a:lstStyle/>
          <a:p>
            <a:pPr algn="ctr"/>
            <a:r>
              <a:rPr lang="en-US" sz="2400" b="1" u="sng" dirty="0"/>
              <a:t>DM – PM  FS</a:t>
            </a:r>
          </a:p>
          <a:p>
            <a:pPr marL="1827213"/>
            <a:endParaRPr lang="en-US" sz="1100" dirty="0"/>
          </a:p>
          <a:p>
            <a:pPr marL="1827213"/>
            <a:r>
              <a:rPr lang="en-US" sz="1100" dirty="0"/>
              <a:t>			</a:t>
            </a:r>
          </a:p>
        </p:txBody>
      </p:sp>
      <p:pic>
        <p:nvPicPr>
          <p:cNvPr id="5" name="Picture 4">
            <a:extLst>
              <a:ext uri="{FF2B5EF4-FFF2-40B4-BE49-F238E27FC236}">
                <a16:creationId xmlns:a16="http://schemas.microsoft.com/office/drawing/2014/main" id="{B8D22EB7-22A1-6C97-122A-51419A67A31B}"/>
              </a:ext>
            </a:extLst>
          </p:cNvPr>
          <p:cNvPicPr>
            <a:picLocks noChangeAspect="1"/>
          </p:cNvPicPr>
          <p:nvPr/>
        </p:nvPicPr>
        <p:blipFill>
          <a:blip r:embed="rId3"/>
          <a:stretch>
            <a:fillRect/>
          </a:stretch>
        </p:blipFill>
        <p:spPr>
          <a:xfrm>
            <a:off x="531321" y="1042501"/>
            <a:ext cx="8081358" cy="5538030"/>
          </a:xfrm>
          <a:prstGeom prst="rect">
            <a:avLst/>
          </a:prstGeom>
        </p:spPr>
      </p:pic>
    </p:spTree>
    <p:extLst>
      <p:ext uri="{BB962C8B-B14F-4D97-AF65-F5344CB8AC3E}">
        <p14:creationId xmlns:p14="http://schemas.microsoft.com/office/powerpoint/2010/main" val="1054573065"/>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A1DB12E-91A2-442A-BB26-D16199B88314}"/>
              </a:ext>
            </a:extLst>
          </p:cNvPr>
          <p:cNvSpPr/>
          <p:nvPr/>
        </p:nvSpPr>
        <p:spPr>
          <a:xfrm>
            <a:off x="1600200" y="5227006"/>
            <a:ext cx="4941617" cy="1453023"/>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DAFC28-582A-4CC9-A0B5-2A14291B6A75}"/>
              </a:ext>
            </a:extLst>
          </p:cNvPr>
          <p:cNvSpPr/>
          <p:nvPr/>
        </p:nvSpPr>
        <p:spPr>
          <a:xfrm>
            <a:off x="609600" y="951458"/>
            <a:ext cx="8256270" cy="4093225"/>
          </a:xfrm>
          <a:prstGeom prst="rect">
            <a:avLst/>
          </a:prstGeom>
        </p:spPr>
        <p:txBody>
          <a:bodyPr lIns="0" tIns="0" rIns="0" bIns="0">
            <a:noAutofit/>
          </a:bodyPr>
          <a:lstStyle/>
          <a:p>
            <a:pPr algn="just">
              <a:lnSpc>
                <a:spcPct val="150000"/>
              </a:lnSpc>
            </a:pPr>
            <a:r>
              <a:rPr lang="en-US" b="1" dirty="0"/>
              <a:t>Our Mission:</a:t>
            </a:r>
            <a:r>
              <a:rPr lang="en-US" dirty="0"/>
              <a:t> </a:t>
            </a:r>
          </a:p>
          <a:p>
            <a:pPr algn="just"/>
            <a:r>
              <a:rPr lang="en-US" dirty="0"/>
              <a:t>We offer high quality engineering services with unbeatable costs. We strive to convince our clients to add to their projects element of Sustainability and BIM engineering.</a:t>
            </a:r>
          </a:p>
          <a:p>
            <a:pPr algn="just"/>
            <a:endParaRPr lang="en-US" sz="1100" dirty="0"/>
          </a:p>
          <a:p>
            <a:pPr algn="just"/>
            <a:r>
              <a:rPr lang="en-US" b="1" dirty="0"/>
              <a:t>Our Vision: </a:t>
            </a:r>
          </a:p>
          <a:p>
            <a:pPr algn="just"/>
            <a:r>
              <a:rPr lang="en-US" dirty="0"/>
              <a:t>Is to reach a point were at least 75% of our projects have Sustainability at the center of their goals, go beyond Engineering Consultancy and have Sustainability as a daily lifestyle and have a reach out to influence all human beings, all species, the environment and the entire planet 	</a:t>
            </a:r>
          </a:p>
          <a:p>
            <a:pPr algn="just"/>
            <a:endParaRPr lang="en-US" sz="1000" dirty="0"/>
          </a:p>
          <a:p>
            <a:pPr algn="just"/>
            <a:r>
              <a:rPr lang="en-US" b="1" dirty="0"/>
              <a:t>Our Goal : </a:t>
            </a:r>
          </a:p>
          <a:p>
            <a:pPr algn="just"/>
            <a:r>
              <a:rPr lang="en-US" dirty="0"/>
              <a:t>Is always stand in line with our clients needs, meet their expectations, reduce their financial obligations &amp; offer them state of art engineering solutions. by the adoption of designs, specs and construction methods that were intended to reduce the cost to suit the Egyptian market needs, without losing the international flavor.</a:t>
            </a:r>
            <a:endParaRPr lang="en-US" sz="1100" dirty="0">
              <a:solidFill>
                <a:prstClr val="black"/>
              </a:solidFill>
              <a:latin typeface="Arial" pitchFamily="34" charset="0"/>
              <a:cs typeface="Arial" pitchFamily="34" charset="0"/>
            </a:endParaRPr>
          </a:p>
        </p:txBody>
      </p:sp>
      <p:sp>
        <p:nvSpPr>
          <p:cNvPr id="4" name="Text Box 19">
            <a:extLst>
              <a:ext uri="{FF2B5EF4-FFF2-40B4-BE49-F238E27FC236}">
                <a16:creationId xmlns:a16="http://schemas.microsoft.com/office/drawing/2014/main" id="{FEE56AC5-0852-4C95-B87E-24C1DE63307A}"/>
              </a:ext>
            </a:extLst>
          </p:cNvPr>
          <p:cNvSpPr txBox="1">
            <a:spLocks noChangeArrowheads="1"/>
          </p:cNvSpPr>
          <p:nvPr/>
        </p:nvSpPr>
        <p:spPr bwMode="auto">
          <a:xfrm>
            <a:off x="1118146" y="5191783"/>
            <a:ext cx="6096000" cy="338554"/>
          </a:xfrm>
          <a:prstGeom prst="rect">
            <a:avLst/>
          </a:prstGeom>
          <a:noFill/>
          <a:ln w="9525">
            <a:noFill/>
            <a:miter lim="800000"/>
            <a:headEnd/>
            <a:tailEnd/>
          </a:ln>
        </p:spPr>
        <p:txBody>
          <a:bodyPr wrap="square">
            <a:spAutoFit/>
          </a:bodyPr>
          <a:lstStyle/>
          <a:p>
            <a:pPr algn="ctr"/>
            <a:r>
              <a:rPr lang="en-US" sz="1600" b="1" u="sng" dirty="0"/>
              <a:t>Address</a:t>
            </a:r>
          </a:p>
        </p:txBody>
      </p:sp>
      <p:sp>
        <p:nvSpPr>
          <p:cNvPr id="7" name="TextBox 6">
            <a:extLst>
              <a:ext uri="{FF2B5EF4-FFF2-40B4-BE49-F238E27FC236}">
                <a16:creationId xmlns:a16="http://schemas.microsoft.com/office/drawing/2014/main" id="{F8C821F4-AA28-49CC-BE9C-5EDA9AE6562C}"/>
              </a:ext>
            </a:extLst>
          </p:cNvPr>
          <p:cNvSpPr txBox="1"/>
          <p:nvPr/>
        </p:nvSpPr>
        <p:spPr>
          <a:xfrm>
            <a:off x="4183291" y="5541317"/>
            <a:ext cx="2199926" cy="871008"/>
          </a:xfrm>
          <a:prstGeom prst="rect">
            <a:avLst/>
          </a:prstGeom>
          <a:noFill/>
        </p:spPr>
        <p:txBody>
          <a:bodyPr wrap="square" rtlCol="0">
            <a:spAutoFit/>
          </a:bodyPr>
          <a:lstStyle/>
          <a:p>
            <a:pPr marL="0" marR="0" algn="ctr">
              <a:lnSpc>
                <a:spcPct val="107000"/>
              </a:lnSpc>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Mohammed Al </a:t>
            </a:r>
            <a:r>
              <a:rPr lang="en-US" sz="1600" dirty="0" err="1">
                <a:effectLst/>
                <a:latin typeface="Calibri" panose="020F0502020204030204" pitchFamily="34" charset="0"/>
                <a:ea typeface="Calibri" panose="020F0502020204030204" pitchFamily="34" charset="0"/>
                <a:cs typeface="Arial" panose="020B0604020202020204" pitchFamily="34" charset="0"/>
              </a:rPr>
              <a:t>Makreef</a:t>
            </a:r>
            <a:r>
              <a:rPr lang="en-US" sz="1600" dirty="0">
                <a:effectLst/>
                <a:latin typeface="Calibri" panose="020F0502020204030204" pitchFamily="34" charset="0"/>
                <a:ea typeface="Calibri" panose="020F0502020204030204" pitchFamily="34" charset="0"/>
                <a:cs typeface="Arial" panose="020B0604020202020204" pitchFamily="34" charset="0"/>
              </a:rPr>
              <a:t>  St. 1</a:t>
            </a:r>
            <a:r>
              <a:rPr lang="en-US" sz="1600" baseline="30000" dirty="0">
                <a:effectLst/>
                <a:latin typeface="Calibri" panose="020F0502020204030204" pitchFamily="34" charset="0"/>
                <a:ea typeface="Calibri" panose="020F0502020204030204" pitchFamily="34" charset="0"/>
                <a:cs typeface="Arial" panose="020B0604020202020204" pitchFamily="34" charset="0"/>
              </a:rPr>
              <a:t>st</a:t>
            </a:r>
            <a:r>
              <a:rPr lang="en-US" sz="1600" dirty="0">
                <a:effectLst/>
                <a:latin typeface="Calibri" panose="020F0502020204030204" pitchFamily="34" charset="0"/>
                <a:ea typeface="Calibri" panose="020F0502020204030204" pitchFamily="34" charset="0"/>
                <a:cs typeface="Arial" panose="020B0604020202020204" pitchFamily="34" charset="0"/>
              </a:rPr>
              <a:t>  Floor , Flat No. 2  Nasr City , Cairo , </a:t>
            </a:r>
          </a:p>
        </p:txBody>
      </p:sp>
      <p:sp>
        <p:nvSpPr>
          <p:cNvPr id="9" name="TextBox 8">
            <a:extLst>
              <a:ext uri="{FF2B5EF4-FFF2-40B4-BE49-F238E27FC236}">
                <a16:creationId xmlns:a16="http://schemas.microsoft.com/office/drawing/2014/main" id="{BFFD43AD-B2E4-4B69-AA6E-8411F1BCF7AD}"/>
              </a:ext>
            </a:extLst>
          </p:cNvPr>
          <p:cNvSpPr txBox="1"/>
          <p:nvPr/>
        </p:nvSpPr>
        <p:spPr>
          <a:xfrm>
            <a:off x="1910733" y="5532022"/>
            <a:ext cx="2199926" cy="871008"/>
          </a:xfrm>
          <a:prstGeom prst="rect">
            <a:avLst/>
          </a:prstGeom>
          <a:noFill/>
        </p:spPr>
        <p:txBody>
          <a:bodyPr wrap="square" rtlCol="0">
            <a:spAutoFit/>
          </a:bodyPr>
          <a:lstStyle/>
          <a:p>
            <a:pPr marL="0" marR="0" algn="ctr">
              <a:lnSpc>
                <a:spcPct val="107000"/>
              </a:lnSpc>
              <a:spcAft>
                <a:spcPts val="800"/>
              </a:spcAft>
              <a:buNone/>
            </a:pPr>
            <a:r>
              <a:rPr lang="en-US" sz="1600" dirty="0">
                <a:effectLst/>
                <a:latin typeface="Calibri" panose="020F0502020204030204" pitchFamily="34" charset="0"/>
                <a:ea typeface="Calibri" panose="020F0502020204030204" pitchFamily="34" charset="0"/>
                <a:cs typeface="Arial" panose="020B0604020202020204" pitchFamily="34" charset="0"/>
              </a:rPr>
              <a:t>1002 Park Avenue Tower P.O. Box: 455047 Dubai – UAE</a:t>
            </a:r>
          </a:p>
        </p:txBody>
      </p:sp>
      <p:cxnSp>
        <p:nvCxnSpPr>
          <p:cNvPr id="10" name="Straight Connector 9">
            <a:extLst>
              <a:ext uri="{FF2B5EF4-FFF2-40B4-BE49-F238E27FC236}">
                <a16:creationId xmlns:a16="http://schemas.microsoft.com/office/drawing/2014/main" id="{AA59F040-118C-46D5-88D8-7F0256A335FA}"/>
              </a:ext>
            </a:extLst>
          </p:cNvPr>
          <p:cNvCxnSpPr/>
          <p:nvPr/>
        </p:nvCxnSpPr>
        <p:spPr>
          <a:xfrm>
            <a:off x="4166146" y="5675346"/>
            <a:ext cx="0" cy="556341"/>
          </a:xfrm>
          <a:prstGeom prst="line">
            <a:avLst/>
          </a:prstGeom>
        </p:spPr>
        <p:style>
          <a:lnRef idx="1">
            <a:schemeClr val="dk1"/>
          </a:lnRef>
          <a:fillRef idx="0">
            <a:schemeClr val="dk1"/>
          </a:fillRef>
          <a:effectRef idx="0">
            <a:schemeClr val="dk1"/>
          </a:effectRef>
          <a:fontRef idx="minor">
            <a:schemeClr val="tx1"/>
          </a:fontRef>
        </p:style>
      </p:cxnSp>
      <p:sp>
        <p:nvSpPr>
          <p:cNvPr id="11" name="Text Box 19">
            <a:extLst>
              <a:ext uri="{FF2B5EF4-FFF2-40B4-BE49-F238E27FC236}">
                <a16:creationId xmlns:a16="http://schemas.microsoft.com/office/drawing/2014/main" id="{B9ED55C7-D20C-4763-851D-B568CB9941F6}"/>
              </a:ext>
            </a:extLst>
          </p:cNvPr>
          <p:cNvSpPr txBox="1">
            <a:spLocks noChangeArrowheads="1"/>
          </p:cNvSpPr>
          <p:nvPr/>
        </p:nvSpPr>
        <p:spPr bwMode="auto">
          <a:xfrm>
            <a:off x="609600" y="6414010"/>
            <a:ext cx="6096000" cy="276999"/>
          </a:xfrm>
          <a:prstGeom prst="rect">
            <a:avLst/>
          </a:prstGeom>
          <a:noFill/>
          <a:ln w="9525">
            <a:noFill/>
            <a:miter lim="800000"/>
            <a:headEnd/>
            <a:tailEnd/>
          </a:ln>
        </p:spPr>
        <p:txBody>
          <a:bodyPr wrap="square">
            <a:spAutoFit/>
          </a:bodyPr>
          <a:lstStyle/>
          <a:p>
            <a:pPr algn="ctr"/>
            <a:r>
              <a:rPr lang="en-US" sz="1200" dirty="0"/>
              <a:t>		Web site: www.fassiela.ae 	        email: support@fasseila.com</a:t>
            </a:r>
          </a:p>
        </p:txBody>
      </p:sp>
      <p:pic>
        <p:nvPicPr>
          <p:cNvPr id="2" name="Picture 1">
            <a:extLst>
              <a:ext uri="{FF2B5EF4-FFF2-40B4-BE49-F238E27FC236}">
                <a16:creationId xmlns:a16="http://schemas.microsoft.com/office/drawing/2014/main" id="{CAB3D008-8DB7-3246-B3B2-F2BA1A6541BC}"/>
              </a:ext>
            </a:extLst>
          </p:cNvPr>
          <p:cNvPicPr>
            <a:picLocks noChangeAspect="1"/>
          </p:cNvPicPr>
          <p:nvPr/>
        </p:nvPicPr>
        <p:blipFill>
          <a:blip r:embed="rId2"/>
          <a:stretch>
            <a:fillRect/>
          </a:stretch>
        </p:blipFill>
        <p:spPr>
          <a:xfrm>
            <a:off x="304800" y="-4009"/>
            <a:ext cx="2822693" cy="981541"/>
          </a:xfrm>
          <a:prstGeom prst="rect">
            <a:avLst/>
          </a:prstGeom>
        </p:spPr>
      </p:pic>
    </p:spTree>
    <p:extLst>
      <p:ext uri="{BB962C8B-B14F-4D97-AF65-F5344CB8AC3E}">
        <p14:creationId xmlns:p14="http://schemas.microsoft.com/office/powerpoint/2010/main" val="1665742468"/>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BB7DC-0151-DD51-66E2-EB2BD3D74E6B}"/>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1EC92ED7-D41B-929E-5E30-F79CD8D417E6}"/>
              </a:ext>
            </a:extLst>
          </p:cNvPr>
          <p:cNvSpPr txBox="1"/>
          <p:nvPr/>
        </p:nvSpPr>
        <p:spPr>
          <a:xfrm>
            <a:off x="514350" y="1524000"/>
            <a:ext cx="8115300" cy="3139321"/>
          </a:xfrm>
          <a:prstGeom prst="rect">
            <a:avLst/>
          </a:prstGeom>
          <a:noFill/>
        </p:spPr>
        <p:txBody>
          <a:bodyPr wrap="square" rtlCol="0">
            <a:spAutoFit/>
          </a:bodyPr>
          <a:lstStyle/>
          <a:p>
            <a:pPr algn="just"/>
            <a:r>
              <a:rPr lang="en-US" b="1" u="sng" dirty="0"/>
              <a:t>Our Directors :</a:t>
            </a:r>
            <a:endParaRPr lang="en-US" dirty="0"/>
          </a:p>
          <a:p>
            <a:pPr algn="just"/>
            <a:r>
              <a:rPr lang="en-US" dirty="0"/>
              <a:t>Eng. Tarek Eweida (Transportation)</a:t>
            </a:r>
          </a:p>
          <a:p>
            <a:pPr algn="just"/>
            <a:r>
              <a:rPr lang="en-US" dirty="0"/>
              <a:t>Eng. Amr A. Hemade (infrastructure &amp; Supervision)</a:t>
            </a:r>
          </a:p>
          <a:p>
            <a:pPr algn="just"/>
            <a:r>
              <a:rPr lang="en-US" dirty="0"/>
              <a:t>Eng. Khaled Eweida (MEP)</a:t>
            </a:r>
          </a:p>
          <a:p>
            <a:pPr marL="63500" marR="0" indent="-107950" algn="just"/>
            <a:endParaRPr lang="en-US" dirty="0">
              <a:ea typeface="Times New Roman" panose="02020603050405020304" pitchFamily="18" charset="0"/>
            </a:endParaRPr>
          </a:p>
          <a:p>
            <a:pPr algn="just"/>
            <a:endParaRPr lang="en-US" dirty="0"/>
          </a:p>
          <a:p>
            <a:pPr algn="just"/>
            <a:r>
              <a:rPr lang="en-US" b="1" u="sng" dirty="0"/>
              <a:t>Our Team Leaders </a:t>
            </a:r>
          </a:p>
          <a:p>
            <a:pPr algn="just"/>
            <a:r>
              <a:rPr lang="en-US" dirty="0"/>
              <a:t>Eng. Omar Ftooh (Transportation Team leader) </a:t>
            </a:r>
          </a:p>
          <a:p>
            <a:pPr algn="just"/>
            <a:r>
              <a:rPr lang="en-US" dirty="0"/>
              <a:t>Eng. Rasha Hussein (Wet utilities)</a:t>
            </a:r>
          </a:p>
          <a:p>
            <a:pPr algn="just"/>
            <a:r>
              <a:rPr lang="en-US" dirty="0"/>
              <a:t>Eng. Ahmed Farag (Dry Utilities)</a:t>
            </a:r>
          </a:p>
          <a:p>
            <a:pPr algn="just"/>
            <a:r>
              <a:rPr lang="en-US" dirty="0"/>
              <a:t>Mr. Sherif Abd Sadek (B.D / Admin Manager)</a:t>
            </a:r>
          </a:p>
        </p:txBody>
      </p:sp>
      <p:pic>
        <p:nvPicPr>
          <p:cNvPr id="15" name="Picture 14">
            <a:extLst>
              <a:ext uri="{FF2B5EF4-FFF2-40B4-BE49-F238E27FC236}">
                <a16:creationId xmlns:a16="http://schemas.microsoft.com/office/drawing/2014/main" id="{D3B6389E-D848-07AD-FD46-546348F850EA}"/>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04800" y="0"/>
            <a:ext cx="2824398" cy="9795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0936580"/>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C54531-FE69-4F7F-BCA9-52C649FBAA4E}"/>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284501" y="0"/>
            <a:ext cx="2824398" cy="979581"/>
          </a:xfrm>
          <a:prstGeom prst="rect">
            <a:avLst/>
          </a:prstGeom>
          <a:noFill/>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94D56D6D-9DF2-4CD2-9600-9A44E86561D0}"/>
              </a:ext>
            </a:extLst>
          </p:cNvPr>
          <p:cNvSpPr/>
          <p:nvPr/>
        </p:nvSpPr>
        <p:spPr>
          <a:xfrm>
            <a:off x="2992099" y="647920"/>
            <a:ext cx="3159802" cy="446181"/>
          </a:xfrm>
          <a:prstGeom prst="rect">
            <a:avLst/>
          </a:prstGeom>
        </p:spPr>
        <p:txBody>
          <a:bodyPr lIns="0" tIns="0" rIns="0" bIns="0">
            <a:noAutofit/>
          </a:bodyPr>
          <a:lstStyle/>
          <a:p>
            <a:pPr algn="ctr"/>
            <a:r>
              <a:rPr lang="en-US" sz="2400" b="1" u="sng" dirty="0">
                <a:solidFill>
                  <a:prstClr val="black"/>
                </a:solidFill>
                <a:cs typeface="Arial" pitchFamily="34" charset="0"/>
              </a:rPr>
              <a:t>Contact us</a:t>
            </a:r>
            <a:endParaRPr lang="en-US" sz="2400" dirty="0"/>
          </a:p>
        </p:txBody>
      </p:sp>
      <p:sp>
        <p:nvSpPr>
          <p:cNvPr id="6" name="Rectangle 5">
            <a:extLst>
              <a:ext uri="{FF2B5EF4-FFF2-40B4-BE49-F238E27FC236}">
                <a16:creationId xmlns:a16="http://schemas.microsoft.com/office/drawing/2014/main" id="{33139B89-8C2D-452C-BF95-5322326FFE68}"/>
              </a:ext>
            </a:extLst>
          </p:cNvPr>
          <p:cNvSpPr/>
          <p:nvPr/>
        </p:nvSpPr>
        <p:spPr>
          <a:xfrm>
            <a:off x="497799" y="871011"/>
            <a:ext cx="8458200" cy="5334000"/>
          </a:xfrm>
          <a:prstGeom prst="rect">
            <a:avLst/>
          </a:prstGeom>
        </p:spPr>
        <p:txBody>
          <a:bodyPr lIns="0" tIns="0" rIns="0" bIns="0">
            <a:noAutofit/>
          </a:bodyPr>
          <a:lstStyle/>
          <a:p>
            <a:pPr algn="ctr"/>
            <a:endParaRPr lang="en-US" b="1" dirty="0">
              <a:solidFill>
                <a:prstClr val="black"/>
              </a:solidFill>
              <a:cs typeface="Arial" pitchFamily="34" charset="0"/>
            </a:endParaRPr>
          </a:p>
          <a:p>
            <a:r>
              <a:rPr lang="en-US" b="1" u="sng" dirty="0">
                <a:solidFill>
                  <a:prstClr val="black"/>
                </a:solidFill>
                <a:cs typeface="Arial" pitchFamily="34" charset="0"/>
              </a:rPr>
              <a:t>Eng. Tarek Eweida</a:t>
            </a:r>
            <a:r>
              <a:rPr lang="en-US" b="1" dirty="0">
                <a:solidFill>
                  <a:prstClr val="black"/>
                </a:solidFill>
                <a:cs typeface="Arial" pitchFamily="34" charset="0"/>
              </a:rPr>
              <a:t>:</a:t>
            </a:r>
          </a:p>
          <a:p>
            <a:r>
              <a:rPr lang="en-US" b="1" dirty="0">
                <a:solidFill>
                  <a:prstClr val="black"/>
                </a:solidFill>
                <a:cs typeface="Arial" pitchFamily="34" charset="0"/>
              </a:rPr>
              <a:t>Mobile UAE 	</a:t>
            </a:r>
            <a:r>
              <a:rPr lang="en-US" dirty="0">
                <a:solidFill>
                  <a:prstClr val="black"/>
                </a:solidFill>
                <a:cs typeface="Arial" pitchFamily="34" charset="0"/>
              </a:rPr>
              <a:t>: 			+971 52 612 65 86</a:t>
            </a:r>
          </a:p>
          <a:p>
            <a:r>
              <a:rPr lang="en-US" b="1" dirty="0">
                <a:solidFill>
                  <a:prstClr val="black"/>
                </a:solidFill>
                <a:cs typeface="Arial" pitchFamily="34" charset="0"/>
              </a:rPr>
              <a:t>Mobile Egypt	: 		</a:t>
            </a:r>
            <a:r>
              <a:rPr lang="en-US" dirty="0">
                <a:solidFill>
                  <a:prstClr val="black"/>
                </a:solidFill>
                <a:cs typeface="Arial" pitchFamily="34" charset="0"/>
              </a:rPr>
              <a:t>+20 10 661 692 02</a:t>
            </a:r>
          </a:p>
          <a:p>
            <a:r>
              <a:rPr lang="en-US" b="1" dirty="0">
                <a:solidFill>
                  <a:prstClr val="black"/>
                </a:solidFill>
                <a:cs typeface="Arial" pitchFamily="34" charset="0"/>
              </a:rPr>
              <a:t>Email    		: 			</a:t>
            </a:r>
            <a:r>
              <a:rPr lang="en-US" dirty="0">
                <a:solidFill>
                  <a:prstClr val="black"/>
                </a:solidFill>
                <a:cs typeface="Arial" pitchFamily="34" charset="0"/>
                <a:hlinkClick r:id="rId3"/>
              </a:rPr>
              <a:t>tarekeweida@fassiela.com</a:t>
            </a:r>
            <a:endParaRPr lang="en-US" dirty="0">
              <a:solidFill>
                <a:prstClr val="black"/>
              </a:solidFill>
              <a:cs typeface="Arial" pitchFamily="34" charset="0"/>
            </a:endParaRPr>
          </a:p>
          <a:p>
            <a:endParaRPr lang="en-US" b="1" dirty="0">
              <a:solidFill>
                <a:prstClr val="black"/>
              </a:solidFill>
              <a:cs typeface="Arial" pitchFamily="34" charset="0"/>
            </a:endParaRPr>
          </a:p>
          <a:p>
            <a:r>
              <a:rPr lang="en-US" b="1" u="sng" dirty="0">
                <a:solidFill>
                  <a:prstClr val="black"/>
                </a:solidFill>
                <a:cs typeface="Arial" pitchFamily="34" charset="0"/>
              </a:rPr>
              <a:t>Eng. Amr A. Hemade:</a:t>
            </a:r>
            <a:endParaRPr lang="en-US" b="1" dirty="0">
              <a:solidFill>
                <a:prstClr val="black"/>
              </a:solidFill>
              <a:cs typeface="Arial" pitchFamily="34" charset="0"/>
            </a:endParaRPr>
          </a:p>
          <a:p>
            <a:r>
              <a:rPr lang="en-US" b="1" dirty="0">
                <a:solidFill>
                  <a:prstClr val="black"/>
                </a:solidFill>
                <a:cs typeface="Arial" pitchFamily="34" charset="0"/>
              </a:rPr>
              <a:t>Mobile Egypt 	: 		</a:t>
            </a:r>
            <a:r>
              <a:rPr lang="en-US" dirty="0">
                <a:solidFill>
                  <a:prstClr val="black"/>
                </a:solidFill>
                <a:cs typeface="Arial" pitchFamily="34" charset="0"/>
              </a:rPr>
              <a:t>+20 12 867 66 66 1</a:t>
            </a:r>
          </a:p>
          <a:p>
            <a:r>
              <a:rPr lang="en-US" b="1" dirty="0">
                <a:solidFill>
                  <a:prstClr val="black"/>
                </a:solidFill>
                <a:cs typeface="Arial" pitchFamily="34" charset="0"/>
              </a:rPr>
              <a:t>Email 		: 			</a:t>
            </a:r>
            <a:r>
              <a:rPr lang="en-US" dirty="0">
                <a:solidFill>
                  <a:prstClr val="black"/>
                </a:solidFill>
                <a:cs typeface="Arial" pitchFamily="34" charset="0"/>
                <a:hlinkClick r:id="rId4"/>
              </a:rPr>
              <a:t>amrhemade@fassiela.com</a:t>
            </a:r>
            <a:endParaRPr lang="en-US" dirty="0">
              <a:solidFill>
                <a:prstClr val="black"/>
              </a:solidFill>
              <a:cs typeface="Arial" pitchFamily="34" charset="0"/>
            </a:endParaRPr>
          </a:p>
          <a:p>
            <a:endParaRPr lang="en-US" b="1" dirty="0">
              <a:solidFill>
                <a:prstClr val="black"/>
              </a:solidFill>
              <a:cs typeface="Arial" pitchFamily="34" charset="0"/>
            </a:endParaRPr>
          </a:p>
          <a:p>
            <a:r>
              <a:rPr lang="en-US" b="1" u="sng" dirty="0">
                <a:solidFill>
                  <a:prstClr val="black"/>
                </a:solidFill>
                <a:cs typeface="Arial" pitchFamily="34" charset="0"/>
              </a:rPr>
              <a:t>Address</a:t>
            </a:r>
            <a:r>
              <a:rPr lang="en-US" b="1" dirty="0">
                <a:solidFill>
                  <a:prstClr val="black"/>
                </a:solidFill>
                <a:cs typeface="Arial" pitchFamily="34" charset="0"/>
              </a:rPr>
              <a:t>		</a:t>
            </a:r>
            <a:r>
              <a:rPr lang="en-US" b="1" u="sng" dirty="0">
                <a:solidFill>
                  <a:prstClr val="black"/>
                </a:solidFill>
                <a:cs typeface="Arial" pitchFamily="34" charset="0"/>
              </a:rPr>
              <a:t>:</a:t>
            </a:r>
            <a:endParaRPr lang="en-US" b="1" dirty="0">
              <a:solidFill>
                <a:prstClr val="black"/>
              </a:solidFill>
              <a:cs typeface="Arial" pitchFamily="34" charset="0"/>
            </a:endParaRPr>
          </a:p>
          <a:p>
            <a:pPr marR="0">
              <a:buNone/>
            </a:pPr>
            <a:r>
              <a:rPr lang="en-US" dirty="0">
                <a:solidFill>
                  <a:prstClr val="black"/>
                </a:solidFill>
                <a:cs typeface="Arial" pitchFamily="34" charset="0"/>
              </a:rPr>
              <a:t>1002 Park Avenue Tower, Tel.: 04 325 7061, P.O. Box: 455047 Dubai – UAE</a:t>
            </a:r>
          </a:p>
          <a:p>
            <a:pPr marR="0"/>
            <a:endParaRPr lang="en-US" dirty="0">
              <a:solidFill>
                <a:prstClr val="black"/>
              </a:solidFill>
              <a:cs typeface="Arial" pitchFamily="34" charset="0"/>
            </a:endParaRPr>
          </a:p>
          <a:p>
            <a:pPr marR="0"/>
            <a:r>
              <a:rPr lang="en-US" dirty="0">
                <a:solidFill>
                  <a:prstClr val="black"/>
                </a:solidFill>
                <a:cs typeface="Arial" pitchFamily="34" charset="0"/>
              </a:rPr>
              <a:t>Mohammed Al </a:t>
            </a:r>
            <a:r>
              <a:rPr lang="en-US" dirty="0" err="1">
                <a:solidFill>
                  <a:prstClr val="black"/>
                </a:solidFill>
                <a:cs typeface="Arial" pitchFamily="34" charset="0"/>
              </a:rPr>
              <a:t>Makreef</a:t>
            </a:r>
            <a:r>
              <a:rPr lang="en-US" dirty="0">
                <a:solidFill>
                  <a:prstClr val="black"/>
                </a:solidFill>
                <a:cs typeface="Arial" pitchFamily="34" charset="0"/>
              </a:rPr>
              <a:t>  St. 1st  Floor , Flat No. 2  Nasr City , Cairo , Egypt.</a:t>
            </a:r>
          </a:p>
          <a:p>
            <a:pPr algn="ctr"/>
            <a:endParaRPr lang="en-US" dirty="0">
              <a:solidFill>
                <a:prstClr val="black"/>
              </a:solidFill>
              <a:cs typeface="Arial" pitchFamily="34" charset="0"/>
            </a:endParaRPr>
          </a:p>
          <a:p>
            <a:pPr algn="ctr"/>
            <a:r>
              <a:rPr lang="en-US" b="1" dirty="0">
                <a:solidFill>
                  <a:prstClr val="black"/>
                </a:solidFill>
                <a:cs typeface="Arial" pitchFamily="34" charset="0"/>
              </a:rPr>
              <a:t>Web site: </a:t>
            </a:r>
            <a:r>
              <a:rPr lang="en-US" dirty="0">
                <a:solidFill>
                  <a:prstClr val="black"/>
                </a:solidFill>
                <a:cs typeface="Arial" pitchFamily="34" charset="0"/>
                <a:hlinkClick r:id="rId5">
                  <a:extLst>
                    <a:ext uri="{A12FA001-AC4F-418D-AE19-62706E023703}">
                      <ahyp:hlinkClr xmlns:ahyp="http://schemas.microsoft.com/office/drawing/2018/hyperlinkcolor" val="tx"/>
                    </a:ext>
                  </a:extLst>
                </a:hlinkClick>
              </a:rPr>
              <a:t>www.fassiela.</a:t>
            </a:r>
            <a:r>
              <a:rPr lang="en-US" dirty="0">
                <a:solidFill>
                  <a:prstClr val="black"/>
                </a:solidFill>
                <a:cs typeface="Arial" pitchFamily="34" charset="0"/>
              </a:rPr>
              <a:t>com</a:t>
            </a:r>
          </a:p>
          <a:p>
            <a:pPr algn="ctr"/>
            <a:r>
              <a:rPr lang="en-US" b="1" dirty="0">
                <a:solidFill>
                  <a:prstClr val="black"/>
                </a:solidFill>
                <a:cs typeface="Arial" pitchFamily="34" charset="0"/>
              </a:rPr>
              <a:t>email: </a:t>
            </a:r>
            <a:r>
              <a:rPr lang="en-US" dirty="0">
                <a:solidFill>
                  <a:prstClr val="black"/>
                </a:solidFill>
                <a:cs typeface="Arial" pitchFamily="34" charset="0"/>
                <a:hlinkClick r:id="rId6">
                  <a:extLst>
                    <a:ext uri="{A12FA001-AC4F-418D-AE19-62706E023703}">
                      <ahyp:hlinkClr xmlns:ahyp="http://schemas.microsoft.com/office/drawing/2018/hyperlinkcolor" val="tx"/>
                    </a:ext>
                  </a:extLst>
                </a:hlinkClick>
              </a:rPr>
              <a:t>Info@fasseila.</a:t>
            </a:r>
            <a:r>
              <a:rPr lang="en-US" dirty="0">
                <a:solidFill>
                  <a:prstClr val="black"/>
                </a:solidFill>
                <a:cs typeface="Arial" pitchFamily="34" charset="0"/>
              </a:rPr>
              <a:t>com</a:t>
            </a:r>
          </a:p>
          <a:p>
            <a:pPr marL="1827213"/>
            <a:r>
              <a:rPr lang="en-US" dirty="0"/>
              <a:t>		</a:t>
            </a:r>
          </a:p>
        </p:txBody>
      </p:sp>
    </p:spTree>
    <p:extLst>
      <p:ext uri="{BB962C8B-B14F-4D97-AF65-F5344CB8AC3E}">
        <p14:creationId xmlns:p14="http://schemas.microsoft.com/office/powerpoint/2010/main" val="2713746507"/>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advClick="0" advTm="5000">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BCC4BF-C1B7-4530-8EFD-7187B1406208}"/>
              </a:ext>
            </a:extLst>
          </p:cNvPr>
          <p:cNvSpPr/>
          <p:nvPr/>
        </p:nvSpPr>
        <p:spPr>
          <a:xfrm>
            <a:off x="3257550" y="566970"/>
            <a:ext cx="2476500" cy="414571"/>
          </a:xfrm>
          <a:prstGeom prst="rect">
            <a:avLst/>
          </a:prstGeom>
        </p:spPr>
        <p:txBody>
          <a:bodyPr lIns="0" tIns="0" rIns="0" bIns="0">
            <a:noAutofit/>
          </a:bodyPr>
          <a:lstStyle/>
          <a:p>
            <a:pPr algn="ctr"/>
            <a:r>
              <a:rPr kumimoji="0" lang="en-US" sz="2400" b="1" i="0" u="none" strike="noStrike" kern="1200" cap="none" spc="0" normalizeH="0" baseline="0" noProof="0" dirty="0">
                <a:ln>
                  <a:noFill/>
                </a:ln>
                <a:solidFill>
                  <a:prstClr val="black"/>
                </a:solidFill>
                <a:effectLst/>
                <a:uLnTx/>
                <a:uFillTx/>
                <a:ea typeface="+mn-ea"/>
                <a:cs typeface="Arial" pitchFamily="34" charset="0"/>
              </a:rPr>
              <a:t>Dubai Registration</a:t>
            </a:r>
            <a:endParaRPr lang="en-US" sz="900" dirty="0"/>
          </a:p>
        </p:txBody>
      </p:sp>
      <p:pic>
        <p:nvPicPr>
          <p:cNvPr id="2" name="Picture 1">
            <a:extLst>
              <a:ext uri="{FF2B5EF4-FFF2-40B4-BE49-F238E27FC236}">
                <a16:creationId xmlns:a16="http://schemas.microsoft.com/office/drawing/2014/main" id="{C8A18A3D-B140-FC44-702B-FFEB824CADC9}"/>
              </a:ext>
            </a:extLst>
          </p:cNvPr>
          <p:cNvPicPr>
            <a:picLocks noChangeAspect="1"/>
          </p:cNvPicPr>
          <p:nvPr/>
        </p:nvPicPr>
        <p:blipFill>
          <a:blip r:embed="rId2"/>
          <a:stretch>
            <a:fillRect/>
          </a:stretch>
        </p:blipFill>
        <p:spPr>
          <a:xfrm>
            <a:off x="304800" y="0"/>
            <a:ext cx="2822693" cy="981541"/>
          </a:xfrm>
          <a:prstGeom prst="rect">
            <a:avLst/>
          </a:prstGeom>
        </p:spPr>
      </p:pic>
      <p:pic>
        <p:nvPicPr>
          <p:cNvPr id="5" name="Picture 4" descr="A close-up of a document&#10;&#10;AI-generated content may be incorrect.">
            <a:extLst>
              <a:ext uri="{FF2B5EF4-FFF2-40B4-BE49-F238E27FC236}">
                <a16:creationId xmlns:a16="http://schemas.microsoft.com/office/drawing/2014/main" id="{D5074264-CFA5-AC95-65E9-CE44FEA16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025609"/>
            <a:ext cx="4114800" cy="5721902"/>
          </a:xfrm>
          <a:prstGeom prst="rect">
            <a:avLst/>
          </a:prstGeom>
        </p:spPr>
      </p:pic>
    </p:spTree>
    <p:extLst>
      <p:ext uri="{BB962C8B-B14F-4D97-AF65-F5344CB8AC3E}">
        <p14:creationId xmlns:p14="http://schemas.microsoft.com/office/powerpoint/2010/main" val="1526874876"/>
      </p:ext>
    </p:extLst>
  </p:cSld>
  <p:clrMapOvr>
    <a:masterClrMapping/>
  </p:clrMapOvr>
  <mc:AlternateContent xmlns:mc="http://schemas.openxmlformats.org/markup-compatibility/2006" xmlns:p14="http://schemas.microsoft.com/office/powerpoint/2010/main">
    <mc:Choice Requires="p14">
      <p:transition spd="slow" p14:dur="2500">
        <p:wipe/>
      </p:transition>
    </mc:Choice>
    <mc:Fallback xmlns="">
      <p:transition spd="slow">
        <p:wipe/>
      </p:transition>
    </mc:Fallback>
  </mc:AlternateContent>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Basis</Template>
  <TotalTime>9847</TotalTime>
  <Words>4822</Words>
  <Application>Microsoft Office PowerPoint</Application>
  <PresentationFormat>On-screen Show (4:3)</PresentationFormat>
  <Paragraphs>666</Paragraphs>
  <Slides>86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86</vt:i4>
      </vt:variant>
    </vt:vector>
  </HeadingPairs>
  <TitlesOfParts>
    <vt:vector size="96" baseType="lpstr">
      <vt:lpstr>Aptos</vt:lpstr>
      <vt:lpstr>Arial</vt:lpstr>
      <vt:lpstr>Arial Black</vt:lpstr>
      <vt:lpstr>Arial Narrow</vt:lpstr>
      <vt:lpstr>Arial-BoldMT</vt:lpstr>
      <vt:lpstr>Calibri</vt:lpstr>
      <vt:lpstr>Calibri Light</vt:lpstr>
      <vt:lpstr>Trebuchet MS</vt:lpstr>
      <vt:lpstr>Wingdings</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Karaa</dc:creator>
  <cp:lastModifiedBy>Omar Ftooh</cp:lastModifiedBy>
  <cp:revision>376</cp:revision>
  <cp:lastPrinted>2021-06-09T08:39:14Z</cp:lastPrinted>
  <dcterms:created xsi:type="dcterms:W3CDTF">2012-04-10T06:06:53Z</dcterms:created>
  <dcterms:modified xsi:type="dcterms:W3CDTF">2025-10-12T09:04:29Z</dcterms:modified>
</cp:coreProperties>
</file>